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19"/>
  </p:notesMasterIdLst>
  <p:sldIdLst>
    <p:sldId id="256" r:id="rId5"/>
    <p:sldId id="2076136789" r:id="rId6"/>
    <p:sldId id="2076136788" r:id="rId7"/>
    <p:sldId id="303" r:id="rId8"/>
    <p:sldId id="2076136787" r:id="rId9"/>
    <p:sldId id="2076136785" r:id="rId10"/>
    <p:sldId id="2076136512" r:id="rId11"/>
    <p:sldId id="318" r:id="rId12"/>
    <p:sldId id="2076136786" r:id="rId13"/>
    <p:sldId id="306" r:id="rId14"/>
    <p:sldId id="314" r:id="rId15"/>
    <p:sldId id="315" r:id="rId16"/>
    <p:sldId id="317" r:id="rId17"/>
    <p:sldId id="290" r:id="rId18"/>
  </p:sldIdLst>
  <p:sldSz cx="12192000" cy="6858000"/>
  <p:notesSz cx="6858000" cy="1181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24792"/>
    <a:srgbClr val="E4B429"/>
    <a:srgbClr val="FFD54F"/>
    <a:srgbClr val="FFEA3D"/>
    <a:srgbClr val="FFFFAA"/>
    <a:srgbClr val="E0249A"/>
    <a:srgbClr val="0073CF"/>
    <a:srgbClr val="57068C"/>
    <a:srgbClr val="FFD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DE119-3421-4F97-AC19-8D64098DE372}" v="8" dt="2020-03-19T14:05:18.536"/>
    <p1510:client id="{464A89A6-183B-42CB-97C5-8E91B427DBAB}" v="1" dt="2020-03-19T16:26:31.309"/>
    <p1510:client id="{71857DA7-AC97-3F4B-AFCB-B9B07AEC7909}" v="297" dt="2020-03-19T17:45:06.909"/>
    <p1510:client id="{72DDDCB2-4826-4A98-81AC-1F56918CADA8}" v="1" dt="2020-03-20T13:16:03.179"/>
    <p1510:client id="{E6178F53-60B7-E742-86B4-0D09A5FDCF42}" v="3" dt="2020-03-19T18:41:12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6054"/>
  </p:normalViewPr>
  <p:slideViewPr>
    <p:cSldViewPr snapToGrid="0">
      <p:cViewPr varScale="1">
        <p:scale>
          <a:sx n="74" d="100"/>
          <a:sy n="74" d="100"/>
        </p:scale>
        <p:origin x="18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fei Du" userId="e93516e7-81ad-45d6-9e85-434b0fcd4ffb" providerId="ADAL" clId="{71857DA7-AC97-3F4B-AFCB-B9B07AEC7909}"/>
    <pc:docChg chg="undo custSel addSld delSld modSld">
      <pc:chgData name="Yufei Du" userId="e93516e7-81ad-45d6-9e85-434b0fcd4ffb" providerId="ADAL" clId="{71857DA7-AC97-3F4B-AFCB-B9B07AEC7909}" dt="2020-03-19T17:45:06.909" v="391" actId="2696"/>
      <pc:docMkLst>
        <pc:docMk/>
      </pc:docMkLst>
      <pc:sldChg chg="modNotesTx">
        <pc:chgData name="Yufei Du" userId="e93516e7-81ad-45d6-9e85-434b0fcd4ffb" providerId="ADAL" clId="{71857DA7-AC97-3F4B-AFCB-B9B07AEC7909}" dt="2020-03-19T16:36:42.812" v="45" actId="20577"/>
        <pc:sldMkLst>
          <pc:docMk/>
          <pc:sldMk cId="2720213478" sldId="303"/>
        </pc:sldMkLst>
      </pc:sldChg>
      <pc:sldChg chg="modSp">
        <pc:chgData name="Yufei Du" userId="e93516e7-81ad-45d6-9e85-434b0fcd4ffb" providerId="ADAL" clId="{71857DA7-AC97-3F4B-AFCB-B9B07AEC7909}" dt="2020-03-19T17:29:15.909" v="230" actId="20577"/>
        <pc:sldMkLst>
          <pc:docMk/>
          <pc:sldMk cId="628190087" sldId="306"/>
        </pc:sldMkLst>
        <pc:spChg chg="mod">
          <ac:chgData name="Yufei Du" userId="e93516e7-81ad-45d6-9e85-434b0fcd4ffb" providerId="ADAL" clId="{71857DA7-AC97-3F4B-AFCB-B9B07AEC7909}" dt="2020-03-19T17:29:15.909" v="230" actId="20577"/>
          <ac:spMkLst>
            <pc:docMk/>
            <pc:sldMk cId="628190087" sldId="306"/>
            <ac:spMk id="3" creationId="{15A68EE1-E94F-9C46-A841-3F51E8A1BE1C}"/>
          </ac:spMkLst>
        </pc:spChg>
      </pc:sldChg>
      <pc:sldChg chg="del">
        <pc:chgData name="Yufei Du" userId="e93516e7-81ad-45d6-9e85-434b0fcd4ffb" providerId="ADAL" clId="{71857DA7-AC97-3F4B-AFCB-B9B07AEC7909}" dt="2020-03-19T17:45:06.909" v="391" actId="2696"/>
        <pc:sldMkLst>
          <pc:docMk/>
          <pc:sldMk cId="281721628" sldId="320"/>
        </pc:sldMkLst>
      </pc:sldChg>
      <pc:sldChg chg="addSp delSp modSp add addAnim delAnim modNotesTx">
        <pc:chgData name="Yufei Du" userId="e93516e7-81ad-45d6-9e85-434b0fcd4ffb" providerId="ADAL" clId="{71857DA7-AC97-3F4B-AFCB-B9B07AEC7909}" dt="2020-03-19T16:35:08.164" v="18" actId="20577"/>
        <pc:sldMkLst>
          <pc:docMk/>
          <pc:sldMk cId="2096774970" sldId="2076136512"/>
        </pc:sldMkLst>
        <pc:picChg chg="del">
          <ac:chgData name="Yufei Du" userId="e93516e7-81ad-45d6-9e85-434b0fcd4ffb" providerId="ADAL" clId="{71857DA7-AC97-3F4B-AFCB-B9B07AEC7909}" dt="2020-03-19T16:32:42.642" v="4" actId="478"/>
          <ac:picMkLst>
            <pc:docMk/>
            <pc:sldMk cId="2096774970" sldId="2076136512"/>
            <ac:picMk id="229" creationId="{04384471-1B7A-4936-BE33-F439A97225C2}"/>
          </ac:picMkLst>
        </pc:picChg>
        <pc:picChg chg="add del mod">
          <ac:chgData name="Yufei Du" userId="e93516e7-81ad-45d6-9e85-434b0fcd4ffb" providerId="ADAL" clId="{71857DA7-AC97-3F4B-AFCB-B9B07AEC7909}" dt="2020-03-19T16:32:39.035" v="3"/>
          <ac:picMkLst>
            <pc:docMk/>
            <pc:sldMk cId="2096774970" sldId="2076136512"/>
            <ac:picMk id="230" creationId="{AC507C39-E83F-4604-B144-1A8BE1D47CD3}"/>
          </ac:picMkLst>
        </pc:picChg>
      </pc:sldChg>
      <pc:sldChg chg="add del">
        <pc:chgData name="Yufei Du" userId="e93516e7-81ad-45d6-9e85-434b0fcd4ffb" providerId="ADAL" clId="{71857DA7-AC97-3F4B-AFCB-B9B07AEC7909}" dt="2020-03-19T16:37:15.038" v="47"/>
        <pc:sldMkLst>
          <pc:docMk/>
          <pc:sldMk cId="1996902847" sldId="2076136513"/>
        </pc:sldMkLst>
      </pc:sldChg>
      <pc:sldChg chg="addSp delSp modSp add del">
        <pc:chgData name="Yufei Du" userId="e93516e7-81ad-45d6-9e85-434b0fcd4ffb" providerId="ADAL" clId="{71857DA7-AC97-3F4B-AFCB-B9B07AEC7909}" dt="2020-03-19T16:40:49.893" v="144" actId="2696"/>
        <pc:sldMkLst>
          <pc:docMk/>
          <pc:sldMk cId="2858269560" sldId="2076136514"/>
        </pc:sldMkLst>
        <pc:spChg chg="mod">
          <ac:chgData name="Yufei Du" userId="e93516e7-81ad-45d6-9e85-434b0fcd4ffb" providerId="ADAL" clId="{71857DA7-AC97-3F4B-AFCB-B9B07AEC7909}" dt="2020-03-19T16:38:19.551" v="140" actId="1035"/>
          <ac:spMkLst>
            <pc:docMk/>
            <pc:sldMk cId="2858269560" sldId="2076136514"/>
            <ac:spMk id="38" creationId="{AA24B269-748F-4B04-BD27-D8B3B8B58DAC}"/>
          </ac:spMkLst>
        </pc:spChg>
        <pc:spChg chg="mod">
          <ac:chgData name="Yufei Du" userId="e93516e7-81ad-45d6-9e85-434b0fcd4ffb" providerId="ADAL" clId="{71857DA7-AC97-3F4B-AFCB-B9B07AEC7909}" dt="2020-03-19T16:38:19.170" v="139" actId="1037"/>
          <ac:spMkLst>
            <pc:docMk/>
            <pc:sldMk cId="2858269560" sldId="2076136514"/>
            <ac:spMk id="39" creationId="{821970BA-EE07-4CAC-A821-0016A0969EC1}"/>
          </ac:spMkLst>
        </pc:spChg>
        <pc:spChg chg="mod">
          <ac:chgData name="Yufei Du" userId="e93516e7-81ad-45d6-9e85-434b0fcd4ffb" providerId="ADAL" clId="{71857DA7-AC97-3F4B-AFCB-B9B07AEC7909}" dt="2020-03-19T16:38:19.551" v="140" actId="1035"/>
          <ac:spMkLst>
            <pc:docMk/>
            <pc:sldMk cId="2858269560" sldId="2076136514"/>
            <ac:spMk id="58" creationId="{574CEEB5-14F6-4D80-AFFE-8627D799A47F}"/>
          </ac:spMkLst>
        </pc:spChg>
        <pc:spChg chg="add del">
          <ac:chgData name="Yufei Du" userId="e93516e7-81ad-45d6-9e85-434b0fcd4ffb" providerId="ADAL" clId="{71857DA7-AC97-3F4B-AFCB-B9B07AEC7909}" dt="2020-03-19T16:38:19.748" v="141" actId="478"/>
          <ac:spMkLst>
            <pc:docMk/>
            <pc:sldMk cId="2858269560" sldId="2076136514"/>
            <ac:spMk id="63" creationId="{4EC6F970-0F6D-4BAB-A8B9-B27C3E225679}"/>
          </ac:spMkLst>
        </pc:spChg>
        <pc:spChg chg="mod">
          <ac:chgData name="Yufei Du" userId="e93516e7-81ad-45d6-9e85-434b0fcd4ffb" providerId="ADAL" clId="{71857DA7-AC97-3F4B-AFCB-B9B07AEC7909}" dt="2020-03-19T16:38:19.551" v="140" actId="1035"/>
          <ac:spMkLst>
            <pc:docMk/>
            <pc:sldMk cId="2858269560" sldId="2076136514"/>
            <ac:spMk id="84" creationId="{B9DDBB98-1011-4868-A2CB-326386BC4B0F}"/>
          </ac:spMkLst>
        </pc:spChg>
        <pc:spChg chg="mod">
          <ac:chgData name="Yufei Du" userId="e93516e7-81ad-45d6-9e85-434b0fcd4ffb" providerId="ADAL" clId="{71857DA7-AC97-3F4B-AFCB-B9B07AEC7909}" dt="2020-03-19T16:38:19.551" v="140" actId="1035"/>
          <ac:spMkLst>
            <pc:docMk/>
            <pc:sldMk cId="2858269560" sldId="2076136514"/>
            <ac:spMk id="96" creationId="{5F82F9FD-D921-4E26-808F-B5D01EDC3C5C}"/>
          </ac:spMkLst>
        </pc:spChg>
        <pc:spChg chg="mod">
          <ac:chgData name="Yufei Du" userId="e93516e7-81ad-45d6-9e85-434b0fcd4ffb" providerId="ADAL" clId="{71857DA7-AC97-3F4B-AFCB-B9B07AEC7909}" dt="2020-03-19T16:38:19.551" v="140" actId="1035"/>
          <ac:spMkLst>
            <pc:docMk/>
            <pc:sldMk cId="2858269560" sldId="2076136514"/>
            <ac:spMk id="110" creationId="{27EC19B2-7F5D-4319-8F0A-5A15E93591BD}"/>
          </ac:spMkLst>
        </pc:spChg>
        <pc:grpChg chg="mod">
          <ac:chgData name="Yufei Du" userId="e93516e7-81ad-45d6-9e85-434b0fcd4ffb" providerId="ADAL" clId="{71857DA7-AC97-3F4B-AFCB-B9B07AEC7909}" dt="2020-03-19T16:38:19.170" v="139" actId="1037"/>
          <ac:grpSpMkLst>
            <pc:docMk/>
            <pc:sldMk cId="2858269560" sldId="2076136514"/>
            <ac:grpSpMk id="2" creationId="{6EE6FCD1-2F44-4068-A07A-8A2E9FD43795}"/>
          </ac:grpSpMkLst>
        </pc:grpChg>
        <pc:grpChg chg="mod">
          <ac:chgData name="Yufei Du" userId="e93516e7-81ad-45d6-9e85-434b0fcd4ffb" providerId="ADAL" clId="{71857DA7-AC97-3F4B-AFCB-B9B07AEC7909}" dt="2020-03-19T16:38:19.551" v="140" actId="1035"/>
          <ac:grpSpMkLst>
            <pc:docMk/>
            <pc:sldMk cId="2858269560" sldId="2076136514"/>
            <ac:grpSpMk id="6" creationId="{41B7F52F-480B-48FA-8CD9-DEC9706C5DBE}"/>
          </ac:grpSpMkLst>
        </pc:grpChg>
        <pc:grpChg chg="mod">
          <ac:chgData name="Yufei Du" userId="e93516e7-81ad-45d6-9e85-434b0fcd4ffb" providerId="ADAL" clId="{71857DA7-AC97-3F4B-AFCB-B9B07AEC7909}" dt="2020-03-19T16:38:19.551" v="140" actId="1035"/>
          <ac:grpSpMkLst>
            <pc:docMk/>
            <pc:sldMk cId="2858269560" sldId="2076136514"/>
            <ac:grpSpMk id="34" creationId="{06767919-D1E6-4D40-83E8-C8CBB0EDB428}"/>
          </ac:grpSpMkLst>
        </pc:grpChg>
        <pc:grpChg chg="mod">
          <ac:chgData name="Yufei Du" userId="e93516e7-81ad-45d6-9e85-434b0fcd4ffb" providerId="ADAL" clId="{71857DA7-AC97-3F4B-AFCB-B9B07AEC7909}" dt="2020-03-19T16:38:19.170" v="139" actId="1037"/>
          <ac:grpSpMkLst>
            <pc:docMk/>
            <pc:sldMk cId="2858269560" sldId="2076136514"/>
            <ac:grpSpMk id="74" creationId="{FDD644A4-989E-42D4-94E7-9C5D7B770D8F}"/>
          </ac:grpSpMkLst>
        </pc:grpChg>
        <pc:grpChg chg="mod">
          <ac:chgData name="Yufei Du" userId="e93516e7-81ad-45d6-9e85-434b0fcd4ffb" providerId="ADAL" clId="{71857DA7-AC97-3F4B-AFCB-B9B07AEC7909}" dt="2020-03-19T16:38:19.551" v="140" actId="1035"/>
          <ac:grpSpMkLst>
            <pc:docMk/>
            <pc:sldMk cId="2858269560" sldId="2076136514"/>
            <ac:grpSpMk id="75" creationId="{B035BAB8-0CA9-45E6-B096-E1FE2CE61A8C}"/>
          </ac:grpSpMkLst>
        </pc:grpChg>
        <pc:grpChg chg="mod">
          <ac:chgData name="Yufei Du" userId="e93516e7-81ad-45d6-9e85-434b0fcd4ffb" providerId="ADAL" clId="{71857DA7-AC97-3F4B-AFCB-B9B07AEC7909}" dt="2020-03-19T16:38:19.551" v="140" actId="1035"/>
          <ac:grpSpMkLst>
            <pc:docMk/>
            <pc:sldMk cId="2858269560" sldId="2076136514"/>
            <ac:grpSpMk id="85" creationId="{89CA609E-8919-443E-9B78-CD0CF102684F}"/>
          </ac:grpSpMkLst>
        </pc:grpChg>
        <pc:grpChg chg="mod">
          <ac:chgData name="Yufei Du" userId="e93516e7-81ad-45d6-9e85-434b0fcd4ffb" providerId="ADAL" clId="{71857DA7-AC97-3F4B-AFCB-B9B07AEC7909}" dt="2020-03-19T16:38:19.551" v="140" actId="1035"/>
          <ac:grpSpMkLst>
            <pc:docMk/>
            <pc:sldMk cId="2858269560" sldId="2076136514"/>
            <ac:grpSpMk id="111" creationId="{49B5E7FF-74D5-4CAC-872B-D4272BE4E229}"/>
          </ac:grpSpMkLst>
        </pc:grp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26" creationId="{24091432-9743-48B7-B9D3-F0244C47FC75}"/>
          </ac:picMkLst>
        </pc:pic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59" creationId="{EBF04D5C-0E19-4000-B723-A15C4E33F71B}"/>
          </ac:picMkLst>
        </pc:pic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71" creationId="{475EB8DA-70F6-4931-926C-028EF8BECB2C}"/>
          </ac:picMkLst>
        </pc:pic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72" creationId="{1FBFD66E-24A1-4C7D-9756-7FCEDEE5AF66}"/>
          </ac:picMkLst>
        </pc:pic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73" creationId="{8688C6CE-3336-4CF4-9C33-8DEC266C801B}"/>
          </ac:picMkLst>
        </pc:pic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97" creationId="{5D9855E7-7BBA-4628-9923-6BC37014AEA1}"/>
          </ac:picMkLst>
        </pc:picChg>
        <pc:picChg chg="mod">
          <ac:chgData name="Yufei Du" userId="e93516e7-81ad-45d6-9e85-434b0fcd4ffb" providerId="ADAL" clId="{71857DA7-AC97-3F4B-AFCB-B9B07AEC7909}" dt="2020-03-19T16:38:19.170" v="139" actId="1037"/>
          <ac:picMkLst>
            <pc:docMk/>
            <pc:sldMk cId="2858269560" sldId="2076136514"/>
            <ac:picMk id="99" creationId="{4B9AAA1B-29A3-490A-B234-8965FFF0A530}"/>
          </ac:picMkLst>
        </pc:picChg>
      </pc:sldChg>
      <pc:sldChg chg="addSp delSp modSp add del setBg modNotesTx">
        <pc:chgData name="Yufei Du" userId="e93516e7-81ad-45d6-9e85-434b0fcd4ffb" providerId="ADAL" clId="{71857DA7-AC97-3F4B-AFCB-B9B07AEC7909}" dt="2020-03-19T17:40:38.483" v="373" actId="2696"/>
        <pc:sldMkLst>
          <pc:docMk/>
          <pc:sldMk cId="2809432019" sldId="2076136515"/>
        </pc:sldMkLst>
        <pc:spChg chg="add del mod">
          <ac:chgData name="Yufei Du" userId="e93516e7-81ad-45d6-9e85-434b0fcd4ffb" providerId="ADAL" clId="{71857DA7-AC97-3F4B-AFCB-B9B07AEC7909}" dt="2020-03-19T16:41:59.292" v="150"/>
          <ac:spMkLst>
            <pc:docMk/>
            <pc:sldMk cId="2809432019" sldId="2076136515"/>
            <ac:spMk id="4" creationId="{D07489D0-4843-6B40-97D5-1CE501A43D98}"/>
          </ac:spMkLst>
        </pc:spChg>
        <pc:spChg chg="del mod">
          <ac:chgData name="Yufei Du" userId="e93516e7-81ad-45d6-9e85-434b0fcd4ffb" providerId="ADAL" clId="{71857DA7-AC97-3F4B-AFCB-B9B07AEC7909}" dt="2020-03-19T16:44:38.943" v="174" actId="478"/>
          <ac:spMkLst>
            <pc:docMk/>
            <pc:sldMk cId="2809432019" sldId="2076136515"/>
            <ac:spMk id="6" creationId="{7FE8ADCE-C15B-4F1B-B566-50C672B1D576}"/>
          </ac:spMkLst>
        </pc:spChg>
        <pc:spChg chg="add del mod">
          <ac:chgData name="Yufei Du" userId="e93516e7-81ad-45d6-9e85-434b0fcd4ffb" providerId="ADAL" clId="{71857DA7-AC97-3F4B-AFCB-B9B07AEC7909}" dt="2020-03-19T16:42:01.159" v="152"/>
          <ac:spMkLst>
            <pc:docMk/>
            <pc:sldMk cId="2809432019" sldId="2076136515"/>
            <ac:spMk id="8" creationId="{9BF05430-2034-3146-A736-E39742D057E2}"/>
          </ac:spMkLst>
        </pc:spChg>
        <pc:spChg chg="mod">
          <ac:chgData name="Yufei Du" userId="e93516e7-81ad-45d6-9e85-434b0fcd4ffb" providerId="ADAL" clId="{71857DA7-AC97-3F4B-AFCB-B9B07AEC7909}" dt="2020-03-19T16:44:09.374" v="171" actId="207"/>
          <ac:spMkLst>
            <pc:docMk/>
            <pc:sldMk cId="2809432019" sldId="2076136515"/>
            <ac:spMk id="38" creationId="{5AFCA6EF-B902-444B-98CB-D46BEBEB0BF9}"/>
          </ac:spMkLst>
        </pc:spChg>
        <pc:spChg chg="mod">
          <ac:chgData name="Yufei Du" userId="e93516e7-81ad-45d6-9e85-434b0fcd4ffb" providerId="ADAL" clId="{71857DA7-AC97-3F4B-AFCB-B9B07AEC7909}" dt="2020-03-19T16:44:13.761" v="172" actId="207"/>
          <ac:spMkLst>
            <pc:docMk/>
            <pc:sldMk cId="2809432019" sldId="2076136515"/>
            <ac:spMk id="39" creationId="{B5C53CF4-2346-4568-8795-427EC6403A4F}"/>
          </ac:spMkLst>
        </pc:spChg>
        <pc:spChg chg="mod">
          <ac:chgData name="Yufei Du" userId="e93516e7-81ad-45d6-9e85-434b0fcd4ffb" providerId="ADAL" clId="{71857DA7-AC97-3F4B-AFCB-B9B07AEC7909}" dt="2020-03-19T16:44:04.038" v="170" actId="207"/>
          <ac:spMkLst>
            <pc:docMk/>
            <pc:sldMk cId="2809432019" sldId="2076136515"/>
            <ac:spMk id="40" creationId="{26D163F2-3691-4599-80C8-55A4D900D01F}"/>
          </ac:spMkLst>
        </pc:spChg>
        <pc:spChg chg="mod">
          <ac:chgData name="Yufei Du" userId="e93516e7-81ad-45d6-9e85-434b0fcd4ffb" providerId="ADAL" clId="{71857DA7-AC97-3F4B-AFCB-B9B07AEC7909}" dt="2020-03-19T16:43:48.941" v="167" actId="207"/>
          <ac:spMkLst>
            <pc:docMk/>
            <pc:sldMk cId="2809432019" sldId="2076136515"/>
            <ac:spMk id="50" creationId="{430BB7BA-D615-4307-A136-E5CE9A21613A}"/>
          </ac:spMkLst>
        </pc:spChg>
        <pc:spChg chg="mod">
          <ac:chgData name="Yufei Du" userId="e93516e7-81ad-45d6-9e85-434b0fcd4ffb" providerId="ADAL" clId="{71857DA7-AC97-3F4B-AFCB-B9B07AEC7909}" dt="2020-03-19T16:43:59.605" v="169" actId="207"/>
          <ac:spMkLst>
            <pc:docMk/>
            <pc:sldMk cId="2809432019" sldId="2076136515"/>
            <ac:spMk id="52" creationId="{6A4B45CD-587C-4F55-BED5-DBA09CFB60B6}"/>
          </ac:spMkLst>
        </pc:spChg>
        <pc:spChg chg="mod">
          <ac:chgData name="Yufei Du" userId="e93516e7-81ad-45d6-9e85-434b0fcd4ffb" providerId="ADAL" clId="{71857DA7-AC97-3F4B-AFCB-B9B07AEC7909}" dt="2020-03-19T16:43:55.289" v="168" actId="207"/>
          <ac:spMkLst>
            <pc:docMk/>
            <pc:sldMk cId="2809432019" sldId="2076136515"/>
            <ac:spMk id="61" creationId="{C82FBBE5-C8A8-45D2-B94A-49CD32C1F86E}"/>
          </ac:spMkLst>
        </pc:spChg>
      </pc:sldChg>
      <pc:sldChg chg="addSp delSp modSp add">
        <pc:chgData name="Yufei Du" userId="e93516e7-81ad-45d6-9e85-434b0fcd4ffb" providerId="ADAL" clId="{71857DA7-AC97-3F4B-AFCB-B9B07AEC7909}" dt="2020-03-19T17:10:13.322" v="227" actId="1076"/>
        <pc:sldMkLst>
          <pc:docMk/>
          <pc:sldMk cId="255095104" sldId="2076136785"/>
        </pc:sldMkLst>
        <pc:spChg chg="del">
          <ac:chgData name="Yufei Du" userId="e93516e7-81ad-45d6-9e85-434b0fcd4ffb" providerId="ADAL" clId="{71857DA7-AC97-3F4B-AFCB-B9B07AEC7909}" dt="2020-03-19T17:09:42.289" v="221" actId="478"/>
          <ac:spMkLst>
            <pc:docMk/>
            <pc:sldMk cId="255095104" sldId="2076136785"/>
            <ac:spMk id="3" creationId="{05AF8B69-DC31-4EF8-9D40-AFE9619951B0}"/>
          </ac:spMkLst>
        </pc:spChg>
        <pc:spChg chg="add del mod">
          <ac:chgData name="Yufei Du" userId="e93516e7-81ad-45d6-9e85-434b0fcd4ffb" providerId="ADAL" clId="{71857DA7-AC97-3F4B-AFCB-B9B07AEC7909}" dt="2020-03-19T17:09:45.867" v="223" actId="478"/>
          <ac:spMkLst>
            <pc:docMk/>
            <pc:sldMk cId="255095104" sldId="2076136785"/>
            <ac:spMk id="4" creationId="{49E6E762-06B7-4F40-8D3E-1B7C2899C54A}"/>
          </ac:spMkLst>
        </pc:spChg>
        <pc:spChg chg="add del mod">
          <ac:chgData name="Yufei Du" userId="e93516e7-81ad-45d6-9e85-434b0fcd4ffb" providerId="ADAL" clId="{71857DA7-AC97-3F4B-AFCB-B9B07AEC7909}" dt="2020-03-19T17:09:46.770" v="225"/>
          <ac:spMkLst>
            <pc:docMk/>
            <pc:sldMk cId="255095104" sldId="2076136785"/>
            <ac:spMk id="5" creationId="{9D1A16E2-BAFC-E743-9E68-EACA1A87B692}"/>
          </ac:spMkLst>
        </pc:spChg>
        <pc:spChg chg="mod">
          <ac:chgData name="Yufei Du" userId="e93516e7-81ad-45d6-9e85-434b0fcd4ffb" providerId="ADAL" clId="{71857DA7-AC97-3F4B-AFCB-B9B07AEC7909}" dt="2020-03-19T17:10:13.322" v="227" actId="1076"/>
          <ac:spMkLst>
            <pc:docMk/>
            <pc:sldMk cId="255095104" sldId="2076136785"/>
            <ac:spMk id="39" creationId="{908720E1-728A-4359-9015-CBBA99C7F470}"/>
          </ac:spMkLst>
        </pc:spChg>
        <pc:spChg chg="mod">
          <ac:chgData name="Yufei Du" userId="e93516e7-81ad-45d6-9e85-434b0fcd4ffb" providerId="ADAL" clId="{71857DA7-AC97-3F4B-AFCB-B9B07AEC7909}" dt="2020-03-19T17:10:13.322" v="227" actId="1076"/>
          <ac:spMkLst>
            <pc:docMk/>
            <pc:sldMk cId="255095104" sldId="2076136785"/>
            <ac:spMk id="40" creationId="{BE258554-A5BD-4055-8CDC-EEB461C39E15}"/>
          </ac:spMkLst>
        </pc:spChg>
        <pc:spChg chg="mod">
          <ac:chgData name="Yufei Du" userId="e93516e7-81ad-45d6-9e85-434b0fcd4ffb" providerId="ADAL" clId="{71857DA7-AC97-3F4B-AFCB-B9B07AEC7909}" dt="2020-03-19T17:10:13.322" v="227" actId="1076"/>
          <ac:spMkLst>
            <pc:docMk/>
            <pc:sldMk cId="255095104" sldId="2076136785"/>
            <ac:spMk id="41" creationId="{E82A69D3-AC44-40CB-BB3E-4AE79AF86592}"/>
          </ac:spMkLst>
        </pc:spChg>
        <pc:grpChg chg="mod">
          <ac:chgData name="Yufei Du" userId="e93516e7-81ad-45d6-9e85-434b0fcd4ffb" providerId="ADAL" clId="{71857DA7-AC97-3F4B-AFCB-B9B07AEC7909}" dt="2020-03-19T17:10:13.322" v="227" actId="1076"/>
          <ac:grpSpMkLst>
            <pc:docMk/>
            <pc:sldMk cId="255095104" sldId="2076136785"/>
            <ac:grpSpMk id="21" creationId="{8D6E5BF6-04ED-42C0-B33E-FB488ADE5835}"/>
          </ac:grpSpMkLst>
        </pc:grpChg>
        <pc:grpChg chg="mod">
          <ac:chgData name="Yufei Du" userId="e93516e7-81ad-45d6-9e85-434b0fcd4ffb" providerId="ADAL" clId="{71857DA7-AC97-3F4B-AFCB-B9B07AEC7909}" dt="2020-03-19T17:10:13.322" v="227" actId="1076"/>
          <ac:grpSpMkLst>
            <pc:docMk/>
            <pc:sldMk cId="255095104" sldId="2076136785"/>
            <ac:grpSpMk id="33" creationId="{DA8FB54F-02A3-4F79-9E9A-4F133CCD0FFF}"/>
          </ac:grpSpMkLst>
        </pc:grpChg>
        <pc:grpChg chg="mod">
          <ac:chgData name="Yufei Du" userId="e93516e7-81ad-45d6-9e85-434b0fcd4ffb" providerId="ADAL" clId="{71857DA7-AC97-3F4B-AFCB-B9B07AEC7909}" dt="2020-03-19T17:10:13.322" v="227" actId="1076"/>
          <ac:grpSpMkLst>
            <pc:docMk/>
            <pc:sldMk cId="255095104" sldId="2076136785"/>
            <ac:grpSpMk id="36" creationId="{1AF822CA-BE2C-41EA-B1FE-9D3790989A30}"/>
          </ac:grpSpMkLst>
        </pc:grpChg>
        <pc:cxnChg chg="mod">
          <ac:chgData name="Yufei Du" userId="e93516e7-81ad-45d6-9e85-434b0fcd4ffb" providerId="ADAL" clId="{71857DA7-AC97-3F4B-AFCB-B9B07AEC7909}" dt="2020-03-19T17:10:13.322" v="227" actId="1076"/>
          <ac:cxnSpMkLst>
            <pc:docMk/>
            <pc:sldMk cId="255095104" sldId="2076136785"/>
            <ac:cxnSpMk id="16" creationId="{DD20C652-8C41-4924-A7F7-B356B25AF268}"/>
          </ac:cxnSpMkLst>
        </pc:cxnChg>
      </pc:sldChg>
      <pc:sldChg chg="addSp modSp new">
        <pc:chgData name="Yufei Du" userId="e93516e7-81ad-45d6-9e85-434b0fcd4ffb" providerId="ADAL" clId="{71857DA7-AC97-3F4B-AFCB-B9B07AEC7909}" dt="2020-03-19T17:35:26.974" v="363" actId="14100"/>
        <pc:sldMkLst>
          <pc:docMk/>
          <pc:sldMk cId="313113081" sldId="2076136786"/>
        </pc:sldMkLst>
        <pc:spChg chg="add mod">
          <ac:chgData name="Yufei Du" userId="e93516e7-81ad-45d6-9e85-434b0fcd4ffb" providerId="ADAL" clId="{71857DA7-AC97-3F4B-AFCB-B9B07AEC7909}" dt="2020-03-19T17:34:00.797" v="293" actId="20577"/>
          <ac:spMkLst>
            <pc:docMk/>
            <pc:sldMk cId="313113081" sldId="2076136786"/>
            <ac:spMk id="2" creationId="{24807275-8E9F-7048-86FC-5C2E54B8B2C8}"/>
          </ac:spMkLst>
        </pc:spChg>
        <pc:spChg chg="add mod">
          <ac:chgData name="Yufei Du" userId="e93516e7-81ad-45d6-9e85-434b0fcd4ffb" providerId="ADAL" clId="{71857DA7-AC97-3F4B-AFCB-B9B07AEC7909}" dt="2020-03-19T17:34:28.250" v="309"/>
          <ac:spMkLst>
            <pc:docMk/>
            <pc:sldMk cId="313113081" sldId="2076136786"/>
            <ac:spMk id="3" creationId="{9575E8CC-8E89-D440-812A-802FB02AF2E5}"/>
          </ac:spMkLst>
        </pc:spChg>
        <pc:spChg chg="add mod">
          <ac:chgData name="Yufei Du" userId="e93516e7-81ad-45d6-9e85-434b0fcd4ffb" providerId="ADAL" clId="{71857DA7-AC97-3F4B-AFCB-B9B07AEC7909}" dt="2020-03-19T17:35:26.974" v="363" actId="14100"/>
          <ac:spMkLst>
            <pc:docMk/>
            <pc:sldMk cId="313113081" sldId="2076136786"/>
            <ac:spMk id="4" creationId="{B1836942-FBC8-E146-A199-5CEC85605884}"/>
          </ac:spMkLst>
        </pc:spChg>
      </pc:sldChg>
      <pc:sldChg chg="addSp delSp modSp add">
        <pc:chgData name="Yufei Du" userId="e93516e7-81ad-45d6-9e85-434b0fcd4ffb" providerId="ADAL" clId="{71857DA7-AC97-3F4B-AFCB-B9B07AEC7909}" dt="2020-03-19T17:44:18.467" v="390" actId="1076"/>
        <pc:sldMkLst>
          <pc:docMk/>
          <pc:sldMk cId="1002571612" sldId="2076136787"/>
        </pc:sldMkLst>
        <pc:spChg chg="mod">
          <ac:chgData name="Yufei Du" userId="e93516e7-81ad-45d6-9e85-434b0fcd4ffb" providerId="ADAL" clId="{71857DA7-AC97-3F4B-AFCB-B9B07AEC7909}" dt="2020-03-19T17:44:13.425" v="389" actId="207"/>
          <ac:spMkLst>
            <pc:docMk/>
            <pc:sldMk cId="1002571612" sldId="2076136787"/>
            <ac:spMk id="5" creationId="{F4EC02E3-2C64-487D-B028-FE587A1C4FDB}"/>
          </ac:spMkLst>
        </pc:spChg>
        <pc:spChg chg="del">
          <ac:chgData name="Yufei Du" userId="e93516e7-81ad-45d6-9e85-434b0fcd4ffb" providerId="ADAL" clId="{71857DA7-AC97-3F4B-AFCB-B9B07AEC7909}" dt="2020-03-19T17:39:23.661" v="365" actId="478"/>
          <ac:spMkLst>
            <pc:docMk/>
            <pc:sldMk cId="1002571612" sldId="2076136787"/>
            <ac:spMk id="6" creationId="{7FE8ADCE-C15B-4F1B-B566-50C672B1D576}"/>
          </ac:spMkLst>
        </pc:spChg>
        <pc:spChg chg="add del mod">
          <ac:chgData name="Yufei Du" userId="e93516e7-81ad-45d6-9e85-434b0fcd4ffb" providerId="ADAL" clId="{71857DA7-AC97-3F4B-AFCB-B9B07AEC7909}" dt="2020-03-19T17:39:27.458" v="366" actId="478"/>
          <ac:spMkLst>
            <pc:docMk/>
            <pc:sldMk cId="1002571612" sldId="2076136787"/>
            <ac:spMk id="8" creationId="{E55A2DF6-06D8-7A48-BAD0-3ADD2C4B867C}"/>
          </ac:spMkLst>
        </pc:spChg>
        <pc:spChg chg="mod">
          <ac:chgData name="Yufei Du" userId="e93516e7-81ad-45d6-9e85-434b0fcd4ffb" providerId="ADAL" clId="{71857DA7-AC97-3F4B-AFCB-B9B07AEC7909}" dt="2020-03-19T17:42:47.135" v="376" actId="207"/>
          <ac:spMkLst>
            <pc:docMk/>
            <pc:sldMk cId="1002571612" sldId="2076136787"/>
            <ac:spMk id="34" creationId="{14023151-B1D2-440D-8326-8B4CCA380D20}"/>
          </ac:spMkLst>
        </pc:spChg>
        <pc:spChg chg="mod">
          <ac:chgData name="Yufei Du" userId="e93516e7-81ad-45d6-9e85-434b0fcd4ffb" providerId="ADAL" clId="{71857DA7-AC97-3F4B-AFCB-B9B07AEC7909}" dt="2020-03-19T17:44:00.802" v="386" actId="1076"/>
          <ac:spMkLst>
            <pc:docMk/>
            <pc:sldMk cId="1002571612" sldId="2076136787"/>
            <ac:spMk id="38" creationId="{5AFCA6EF-B902-444B-98CB-D46BEBEB0BF9}"/>
          </ac:spMkLst>
        </pc:spChg>
        <pc:spChg chg="mod">
          <ac:chgData name="Yufei Du" userId="e93516e7-81ad-45d6-9e85-434b0fcd4ffb" providerId="ADAL" clId="{71857DA7-AC97-3F4B-AFCB-B9B07AEC7909}" dt="2020-03-19T17:43:31.120" v="381" actId="1076"/>
          <ac:spMkLst>
            <pc:docMk/>
            <pc:sldMk cId="1002571612" sldId="2076136787"/>
            <ac:spMk id="39" creationId="{B5C53CF4-2346-4568-8795-427EC6403A4F}"/>
          </ac:spMkLst>
        </pc:spChg>
        <pc:spChg chg="mod">
          <ac:chgData name="Yufei Du" userId="e93516e7-81ad-45d6-9e85-434b0fcd4ffb" providerId="ADAL" clId="{71857DA7-AC97-3F4B-AFCB-B9B07AEC7909}" dt="2020-03-19T17:42:56.004" v="377" actId="1076"/>
          <ac:spMkLst>
            <pc:docMk/>
            <pc:sldMk cId="1002571612" sldId="2076136787"/>
            <ac:spMk id="40" creationId="{26D163F2-3691-4599-80C8-55A4D900D01F}"/>
          </ac:spMkLst>
        </pc:spChg>
        <pc:spChg chg="mod">
          <ac:chgData name="Yufei Du" userId="e93516e7-81ad-45d6-9e85-434b0fcd4ffb" providerId="ADAL" clId="{71857DA7-AC97-3F4B-AFCB-B9B07AEC7909}" dt="2020-03-19T17:44:03.483" v="387" actId="1076"/>
          <ac:spMkLst>
            <pc:docMk/>
            <pc:sldMk cId="1002571612" sldId="2076136787"/>
            <ac:spMk id="50" creationId="{430BB7BA-D615-4307-A136-E5CE9A21613A}"/>
          </ac:spMkLst>
        </pc:spChg>
        <pc:spChg chg="mod">
          <ac:chgData name="Yufei Du" userId="e93516e7-81ad-45d6-9e85-434b0fcd4ffb" providerId="ADAL" clId="{71857DA7-AC97-3F4B-AFCB-B9B07AEC7909}" dt="2020-03-19T17:43:36.411" v="382" actId="1076"/>
          <ac:spMkLst>
            <pc:docMk/>
            <pc:sldMk cId="1002571612" sldId="2076136787"/>
            <ac:spMk id="52" creationId="{6A4B45CD-587C-4F55-BED5-DBA09CFB60B6}"/>
          </ac:spMkLst>
        </pc:spChg>
        <pc:spChg chg="mod">
          <ac:chgData name="Yufei Du" userId="e93516e7-81ad-45d6-9e85-434b0fcd4ffb" providerId="ADAL" clId="{71857DA7-AC97-3F4B-AFCB-B9B07AEC7909}" dt="2020-03-19T17:44:18.467" v="390" actId="1076"/>
          <ac:spMkLst>
            <pc:docMk/>
            <pc:sldMk cId="1002571612" sldId="2076136787"/>
            <ac:spMk id="61" creationId="{C82FBBE5-C8A8-45D2-B94A-49CD32C1F86E}"/>
          </ac:spMkLst>
        </pc:spChg>
        <pc:spChg chg="mod">
          <ac:chgData name="Yufei Du" userId="e93516e7-81ad-45d6-9e85-434b0fcd4ffb" providerId="ADAL" clId="{71857DA7-AC97-3F4B-AFCB-B9B07AEC7909}" dt="2020-03-19T17:43:57.356" v="385" actId="207"/>
          <ac:spMkLst>
            <pc:docMk/>
            <pc:sldMk cId="1002571612" sldId="2076136787"/>
            <ac:spMk id="71" creationId="{E3BE7C9D-70BF-42F0-885D-FEBABDDCC73D}"/>
          </ac:spMkLst>
        </pc:spChg>
        <pc:spChg chg="mod">
          <ac:chgData name="Yufei Du" userId="e93516e7-81ad-45d6-9e85-434b0fcd4ffb" providerId="ADAL" clId="{71857DA7-AC97-3F4B-AFCB-B9B07AEC7909}" dt="2020-03-19T17:43:25.552" v="380" actId="207"/>
          <ac:spMkLst>
            <pc:docMk/>
            <pc:sldMk cId="1002571612" sldId="2076136787"/>
            <ac:spMk id="76" creationId="{0D07033C-E663-45C5-9C24-2501E19353C4}"/>
          </ac:spMkLst>
        </pc:spChg>
      </pc:sldChg>
      <pc:sldChg chg="addSp delSp modSp add del">
        <pc:chgData name="Yufei Du" userId="e93516e7-81ad-45d6-9e85-434b0fcd4ffb" providerId="ADAL" clId="{71857DA7-AC97-3F4B-AFCB-B9B07AEC7909}" dt="2020-03-19T17:30:43.555" v="234" actId="2696"/>
        <pc:sldMkLst>
          <pc:docMk/>
          <pc:sldMk cId="2280942119" sldId="2076137251"/>
        </pc:sldMkLst>
        <pc:spChg chg="add del">
          <ac:chgData name="Yufei Du" userId="e93516e7-81ad-45d6-9e85-434b0fcd4ffb" providerId="ADAL" clId="{71857DA7-AC97-3F4B-AFCB-B9B07AEC7909}" dt="2020-03-19T17:30:37.379" v="233" actId="478"/>
          <ac:spMkLst>
            <pc:docMk/>
            <pc:sldMk cId="2280942119" sldId="2076137251"/>
            <ac:spMk id="2" creationId="{CB725A2E-B4F0-40D4-8CD6-693536A8EA05}"/>
          </ac:spMkLst>
        </pc:spChg>
        <pc:spChg chg="add del mod">
          <ac:chgData name="Yufei Du" userId="e93516e7-81ad-45d6-9e85-434b0fcd4ffb" providerId="ADAL" clId="{71857DA7-AC97-3F4B-AFCB-B9B07AEC7909}" dt="2020-03-19T17:30:37.379" v="233" actId="478"/>
          <ac:spMkLst>
            <pc:docMk/>
            <pc:sldMk cId="2280942119" sldId="2076137251"/>
            <ac:spMk id="4" creationId="{F728A4EE-AB13-B144-9179-B9A19041FE75}"/>
          </ac:spMkLst>
        </pc:spChg>
      </pc:sldChg>
      <pc:sldMasterChg chg="delSldLayout">
        <pc:chgData name="Yufei Du" userId="e93516e7-81ad-45d6-9e85-434b0fcd4ffb" providerId="ADAL" clId="{71857DA7-AC97-3F4B-AFCB-B9B07AEC7909}" dt="2020-03-19T16:40:49.901" v="145" actId="2696"/>
        <pc:sldMasterMkLst>
          <pc:docMk/>
          <pc:sldMasterMk cId="973700157" sldId="2147483668"/>
        </pc:sldMasterMkLst>
        <pc:sldLayoutChg chg="del">
          <pc:chgData name="Yufei Du" userId="e93516e7-81ad-45d6-9e85-434b0fcd4ffb" providerId="ADAL" clId="{71857DA7-AC97-3F4B-AFCB-B9B07AEC7909}" dt="2020-03-19T16:40:49.901" v="145" actId="2696"/>
          <pc:sldLayoutMkLst>
            <pc:docMk/>
            <pc:sldMasterMk cId="973700157" sldId="2147483668"/>
            <pc:sldLayoutMk cId="1792943245" sldId="2147483723"/>
          </pc:sldLayoutMkLst>
        </pc:sldLayoutChg>
      </pc:sldMasterChg>
    </pc:docChg>
  </pc:docChgLst>
  <pc:docChgLst>
    <pc:chgData name="Yufei Du" userId="S::y223du@uwaterloo.ca::e93516e7-81ad-45d6-9e85-434b0fcd4ffb" providerId="AD" clId="Web-{26DDE119-3421-4F97-AC19-8D64098DE372}"/>
    <pc:docChg chg="modSld">
      <pc:chgData name="Yufei Du" userId="S::y223du@uwaterloo.ca::e93516e7-81ad-45d6-9e85-434b0fcd4ffb" providerId="AD" clId="Web-{26DDE119-3421-4F97-AC19-8D64098DE372}" dt="2020-03-19T14:05:18.536" v="7" actId="20577"/>
      <pc:docMkLst>
        <pc:docMk/>
      </pc:docMkLst>
      <pc:sldChg chg="modSp">
        <pc:chgData name="Yufei Du" userId="S::y223du@uwaterloo.ca::e93516e7-81ad-45d6-9e85-434b0fcd4ffb" providerId="AD" clId="Web-{26DDE119-3421-4F97-AC19-8D64098DE372}" dt="2020-03-19T14:05:18.536" v="6" actId="20577"/>
        <pc:sldMkLst>
          <pc:docMk/>
          <pc:sldMk cId="2534801121" sldId="257"/>
        </pc:sldMkLst>
        <pc:spChg chg="mod">
          <ac:chgData name="Yufei Du" userId="S::y223du@uwaterloo.ca::e93516e7-81ad-45d6-9e85-434b0fcd4ffb" providerId="AD" clId="Web-{26DDE119-3421-4F97-AC19-8D64098DE372}" dt="2020-03-19T14:05:18.536" v="6" actId="20577"/>
          <ac:spMkLst>
            <pc:docMk/>
            <pc:sldMk cId="2534801121" sldId="257"/>
            <ac:spMk id="3" creationId="{00000000-0000-0000-0000-000000000000}"/>
          </ac:spMkLst>
        </pc:spChg>
      </pc:sldChg>
    </pc:docChg>
  </pc:docChgLst>
  <pc:docChgLst>
    <pc:chgData name="Yufei Du" userId="e93516e7-81ad-45d6-9e85-434b0fcd4ffb" providerId="ADAL" clId="{72DDDCB2-4826-4A98-81AC-1F56918CADA8}"/>
    <pc:docChg chg="addSld modSld">
      <pc:chgData name="Yufei Du" userId="e93516e7-81ad-45d6-9e85-434b0fcd4ffb" providerId="ADAL" clId="{72DDDCB2-4826-4A98-81AC-1F56918CADA8}" dt="2020-03-20T13:16:03.164" v="0"/>
      <pc:docMkLst>
        <pc:docMk/>
      </pc:docMkLst>
      <pc:sldChg chg="add">
        <pc:chgData name="Yufei Du" userId="e93516e7-81ad-45d6-9e85-434b0fcd4ffb" providerId="ADAL" clId="{72DDDCB2-4826-4A98-81AC-1F56918CADA8}" dt="2020-03-20T13:16:03.164" v="0"/>
        <pc:sldMkLst>
          <pc:docMk/>
          <pc:sldMk cId="2574293878" sldId="2076136789"/>
        </pc:sldMkLst>
      </pc:sldChg>
    </pc:docChg>
  </pc:docChgLst>
  <pc:docChgLst>
    <pc:chgData name="Meagan Lai" userId="S::mc7lai@uwaterloo.ca::d08d8851-fe2b-4817-a6ed-31358e450e86" providerId="AD" clId="Web-{28A076D5-9EF2-4368-8C0C-C791E7F1D356}"/>
    <pc:docChg chg="modSld sldOrd">
      <pc:chgData name="Meagan Lai" userId="S::mc7lai@uwaterloo.ca::d08d8851-fe2b-4817-a6ed-31358e450e86" providerId="AD" clId="Web-{28A076D5-9EF2-4368-8C0C-C791E7F1D356}" dt="2019-06-19T12:46:38.048" v="73" actId="20577"/>
      <pc:docMkLst>
        <pc:docMk/>
      </pc:docMkLst>
      <pc:sldChg chg="modSp">
        <pc:chgData name="Meagan Lai" userId="S::mc7lai@uwaterloo.ca::d08d8851-fe2b-4817-a6ed-31358e450e86" providerId="AD" clId="Web-{28A076D5-9EF2-4368-8C0C-C791E7F1D356}" dt="2019-06-19T12:45:15.905" v="30" actId="20577"/>
        <pc:sldMkLst>
          <pc:docMk/>
          <pc:sldMk cId="2534801121" sldId="257"/>
        </pc:sldMkLst>
        <pc:spChg chg="mod">
          <ac:chgData name="Meagan Lai" userId="S::mc7lai@uwaterloo.ca::d08d8851-fe2b-4817-a6ed-31358e450e86" providerId="AD" clId="Web-{28A076D5-9EF2-4368-8C0C-C791E7F1D356}" dt="2019-06-19T12:45:15.905" v="30" actId="20577"/>
          <ac:spMkLst>
            <pc:docMk/>
            <pc:sldMk cId="2534801121" sldId="257"/>
            <ac:spMk id="3" creationId="{00000000-0000-0000-0000-000000000000}"/>
          </ac:spMkLst>
        </pc:spChg>
      </pc:sldChg>
      <pc:sldChg chg="modSp ord">
        <pc:chgData name="Meagan Lai" userId="S::mc7lai@uwaterloo.ca::d08d8851-fe2b-4817-a6ed-31358e450e86" providerId="AD" clId="Web-{28A076D5-9EF2-4368-8C0C-C791E7F1D356}" dt="2019-06-19T12:46:38.048" v="72" actId="20577"/>
        <pc:sldMkLst>
          <pc:docMk/>
          <pc:sldMk cId="1339095136" sldId="314"/>
        </pc:sldMkLst>
        <pc:spChg chg="mod">
          <ac:chgData name="Meagan Lai" userId="S::mc7lai@uwaterloo.ca::d08d8851-fe2b-4817-a6ed-31358e450e86" providerId="AD" clId="Web-{28A076D5-9EF2-4368-8C0C-C791E7F1D356}" dt="2019-06-19T12:45:41.031" v="42" actId="20577"/>
          <ac:spMkLst>
            <pc:docMk/>
            <pc:sldMk cId="1339095136" sldId="314"/>
            <ac:spMk id="6" creationId="{83D78ED8-C01F-9347-8649-86D17314E5DD}"/>
          </ac:spMkLst>
        </pc:spChg>
        <pc:spChg chg="mod">
          <ac:chgData name="Meagan Lai" userId="S::mc7lai@uwaterloo.ca::d08d8851-fe2b-4817-a6ed-31358e450e86" providerId="AD" clId="Web-{28A076D5-9EF2-4368-8C0C-C791E7F1D356}" dt="2019-06-19T12:46:38.048" v="72" actId="20577"/>
          <ac:spMkLst>
            <pc:docMk/>
            <pc:sldMk cId="1339095136" sldId="314"/>
            <ac:spMk id="7" creationId="{A02B766B-FA43-AA40-B218-4A8CCF1EA806}"/>
          </ac:spMkLst>
        </pc:spChg>
      </pc:sldChg>
    </pc:docChg>
  </pc:docChgLst>
  <pc:docChgLst>
    <pc:chgData name="Meagan Lai" userId="S::mc7lai@uwaterloo.ca::d08d8851-fe2b-4817-a6ed-31358e450e86" providerId="AD" clId="Web-{8D0B1517-739E-4A9C-910B-9A19B8AA28AF}"/>
    <pc:docChg chg="addSld delSld modSld sldOrd">
      <pc:chgData name="Meagan Lai" userId="S::mc7lai@uwaterloo.ca::d08d8851-fe2b-4817-a6ed-31358e450e86" providerId="AD" clId="Web-{8D0B1517-739E-4A9C-910B-9A19B8AA28AF}" dt="2019-06-19T12:42:51.836" v="510" actId="1076"/>
      <pc:docMkLst>
        <pc:docMk/>
      </pc:docMkLst>
      <pc:sldChg chg="modSp">
        <pc:chgData name="Meagan Lai" userId="S::mc7lai@uwaterloo.ca::d08d8851-fe2b-4817-a6ed-31358e450e86" providerId="AD" clId="Web-{8D0B1517-739E-4A9C-910B-9A19B8AA28AF}" dt="2019-06-19T12:41:01.208" v="454" actId="20577"/>
        <pc:sldMkLst>
          <pc:docMk/>
          <pc:sldMk cId="2534801121" sldId="257"/>
        </pc:sldMkLst>
        <pc:spChg chg="mod">
          <ac:chgData name="Meagan Lai" userId="S::mc7lai@uwaterloo.ca::d08d8851-fe2b-4817-a6ed-31358e450e86" providerId="AD" clId="Web-{8D0B1517-739E-4A9C-910B-9A19B8AA28AF}" dt="2019-06-19T12:41:01.208" v="454" actId="20577"/>
          <ac:spMkLst>
            <pc:docMk/>
            <pc:sldMk cId="2534801121" sldId="257"/>
            <ac:spMk id="3" creationId="{00000000-0000-0000-0000-000000000000}"/>
          </ac:spMkLst>
        </pc:spChg>
      </pc:sldChg>
      <pc:sldChg chg="del mod modShow">
        <pc:chgData name="Meagan Lai" userId="S::mc7lai@uwaterloo.ca::d08d8851-fe2b-4817-a6ed-31358e450e86" providerId="AD" clId="Web-{8D0B1517-739E-4A9C-910B-9A19B8AA28AF}" dt="2019-06-19T12:41:10.349" v="456"/>
        <pc:sldMkLst>
          <pc:docMk/>
          <pc:sldMk cId="443207280" sldId="263"/>
        </pc:sldMkLst>
      </pc:sldChg>
      <pc:sldChg chg="modSp ord">
        <pc:chgData name="Meagan Lai" userId="S::mc7lai@uwaterloo.ca::d08d8851-fe2b-4817-a6ed-31358e450e86" providerId="AD" clId="Web-{8D0B1517-739E-4A9C-910B-9A19B8AA28AF}" dt="2019-06-19T12:42:51.836" v="510" actId="1076"/>
        <pc:sldMkLst>
          <pc:docMk/>
          <pc:sldMk cId="1272585053" sldId="274"/>
        </pc:sldMkLst>
        <pc:spChg chg="mod">
          <ac:chgData name="Meagan Lai" userId="S::mc7lai@uwaterloo.ca::d08d8851-fe2b-4817-a6ed-31358e450e86" providerId="AD" clId="Web-{8D0B1517-739E-4A9C-910B-9A19B8AA28AF}" dt="2019-06-19T12:42:43.398" v="493" actId="20577"/>
          <ac:spMkLst>
            <pc:docMk/>
            <pc:sldMk cId="1272585053" sldId="274"/>
            <ac:spMk id="3" creationId="{00000000-0000-0000-0000-000000000000}"/>
          </ac:spMkLst>
        </pc:spChg>
        <pc:spChg chg="mod">
          <ac:chgData name="Meagan Lai" userId="S::mc7lai@uwaterloo.ca::d08d8851-fe2b-4817-a6ed-31358e450e86" providerId="AD" clId="Web-{8D0B1517-739E-4A9C-910B-9A19B8AA28AF}" dt="2019-06-19T12:42:51.836" v="510" actId="1076"/>
          <ac:spMkLst>
            <pc:docMk/>
            <pc:sldMk cId="1272585053" sldId="274"/>
            <ac:spMk id="6" creationId="{331D7CFD-C530-174B-9955-7AD7299F6857}"/>
          </ac:spMkLst>
        </pc:spChg>
      </pc:sldChg>
      <pc:sldChg chg="del mod modShow">
        <pc:chgData name="Meagan Lai" userId="S::mc7lai@uwaterloo.ca::d08d8851-fe2b-4817-a6ed-31358e450e86" providerId="AD" clId="Web-{8D0B1517-739E-4A9C-910B-9A19B8AA28AF}" dt="2019-06-19T12:41:17.489" v="457"/>
        <pc:sldMkLst>
          <pc:docMk/>
          <pc:sldMk cId="155776870" sldId="302"/>
        </pc:sldMkLst>
      </pc:sldChg>
      <pc:sldChg chg="modSp modNotes">
        <pc:chgData name="Meagan Lai" userId="S::mc7lai@uwaterloo.ca::d08d8851-fe2b-4817-a6ed-31358e450e86" providerId="AD" clId="Web-{8D0B1517-739E-4A9C-910B-9A19B8AA28AF}" dt="2019-06-19T12:38:42.110" v="340" actId="20577"/>
        <pc:sldMkLst>
          <pc:docMk/>
          <pc:sldMk cId="2720213478" sldId="303"/>
        </pc:sldMkLst>
        <pc:spChg chg="mod">
          <ac:chgData name="Meagan Lai" userId="S::mc7lai@uwaterloo.ca::d08d8851-fe2b-4817-a6ed-31358e450e86" providerId="AD" clId="Web-{8D0B1517-739E-4A9C-910B-9A19B8AA28AF}" dt="2019-06-19T12:34:29.119" v="216" actId="20577"/>
          <ac:spMkLst>
            <pc:docMk/>
            <pc:sldMk cId="2720213478" sldId="303"/>
            <ac:spMk id="2" creationId="{00000000-0000-0000-0000-000000000000}"/>
          </ac:spMkLst>
        </pc:spChg>
        <pc:spChg chg="mod">
          <ac:chgData name="Meagan Lai" userId="S::mc7lai@uwaterloo.ca::d08d8851-fe2b-4817-a6ed-31358e450e86" providerId="AD" clId="Web-{8D0B1517-739E-4A9C-910B-9A19B8AA28AF}" dt="2019-06-19T12:38:42.110" v="340" actId="20577"/>
          <ac:spMkLst>
            <pc:docMk/>
            <pc:sldMk cId="2720213478" sldId="303"/>
            <ac:spMk id="3" creationId="{00000000-0000-0000-0000-000000000000}"/>
          </ac:spMkLst>
        </pc:spChg>
      </pc:sldChg>
      <pc:sldChg chg="del mod modShow">
        <pc:chgData name="Meagan Lai" userId="S::mc7lai@uwaterloo.ca::d08d8851-fe2b-4817-a6ed-31358e450e86" providerId="AD" clId="Web-{8D0B1517-739E-4A9C-910B-9A19B8AA28AF}" dt="2019-06-19T12:41:23.865" v="458"/>
        <pc:sldMkLst>
          <pc:docMk/>
          <pc:sldMk cId="3719804828" sldId="304"/>
        </pc:sldMkLst>
      </pc:sldChg>
      <pc:sldChg chg="modSp del">
        <pc:chgData name="Meagan Lai" userId="S::mc7lai@uwaterloo.ca::d08d8851-fe2b-4817-a6ed-31358e450e86" providerId="AD" clId="Web-{8D0B1517-739E-4A9C-910B-9A19B8AA28AF}" dt="2019-06-19T12:41:34.115" v="459"/>
        <pc:sldMkLst>
          <pc:docMk/>
          <pc:sldMk cId="3169625466" sldId="307"/>
        </pc:sldMkLst>
        <pc:spChg chg="mod">
          <ac:chgData name="Meagan Lai" userId="S::mc7lai@uwaterloo.ca::d08d8851-fe2b-4817-a6ed-31358e450e86" providerId="AD" clId="Web-{8D0B1517-739E-4A9C-910B-9A19B8AA28AF}" dt="2019-06-19T12:32:04.224" v="121" actId="20577"/>
          <ac:spMkLst>
            <pc:docMk/>
            <pc:sldMk cId="3169625466" sldId="307"/>
            <ac:spMk id="3" creationId="{B8ED2623-7093-2749-93ED-9835212BB3AA}"/>
          </ac:spMkLst>
        </pc:spChg>
      </pc:sldChg>
      <pc:sldChg chg="modSp">
        <pc:chgData name="Meagan Lai" userId="S::mc7lai@uwaterloo.ca::d08d8851-fe2b-4817-a6ed-31358e450e86" providerId="AD" clId="Web-{8D0B1517-739E-4A9C-910B-9A19B8AA28AF}" dt="2019-06-19T12:37:02.982" v="316" actId="20577"/>
        <pc:sldMkLst>
          <pc:docMk/>
          <pc:sldMk cId="1339095136" sldId="314"/>
        </pc:sldMkLst>
        <pc:spChg chg="mod">
          <ac:chgData name="Meagan Lai" userId="S::mc7lai@uwaterloo.ca::d08d8851-fe2b-4817-a6ed-31358e450e86" providerId="AD" clId="Web-{8D0B1517-739E-4A9C-910B-9A19B8AA28AF}" dt="2019-06-19T12:37:02.982" v="316" actId="20577"/>
          <ac:spMkLst>
            <pc:docMk/>
            <pc:sldMk cId="1339095136" sldId="314"/>
            <ac:spMk id="7" creationId="{A02B766B-FA43-AA40-B218-4A8CCF1EA806}"/>
          </ac:spMkLst>
        </pc:spChg>
      </pc:sldChg>
      <pc:sldChg chg="modSp">
        <pc:chgData name="Meagan Lai" userId="S::mc7lai@uwaterloo.ca::d08d8851-fe2b-4817-a6ed-31358e450e86" providerId="AD" clId="Web-{8D0B1517-739E-4A9C-910B-9A19B8AA28AF}" dt="2019-06-19T12:30:35.878" v="104" actId="20577"/>
        <pc:sldMkLst>
          <pc:docMk/>
          <pc:sldMk cId="883065095" sldId="317"/>
        </pc:sldMkLst>
        <pc:spChg chg="mod">
          <ac:chgData name="Meagan Lai" userId="S::mc7lai@uwaterloo.ca::d08d8851-fe2b-4817-a6ed-31358e450e86" providerId="AD" clId="Web-{8D0B1517-739E-4A9C-910B-9A19B8AA28AF}" dt="2019-06-19T12:30:35.878" v="104" actId="20577"/>
          <ac:spMkLst>
            <pc:docMk/>
            <pc:sldMk cId="883065095" sldId="317"/>
            <ac:spMk id="3" creationId="{8BFB9D8B-1558-AF47-ADF6-3CBA16ACBEDF}"/>
          </ac:spMkLst>
        </pc:spChg>
      </pc:sldChg>
      <pc:sldChg chg="modSp new">
        <pc:chgData name="Meagan Lai" userId="S::mc7lai@uwaterloo.ca::d08d8851-fe2b-4817-a6ed-31358e450e86" providerId="AD" clId="Web-{8D0B1517-739E-4A9C-910B-9A19B8AA28AF}" dt="2019-06-19T12:39:49.659" v="378" actId="20577"/>
        <pc:sldMkLst>
          <pc:docMk/>
          <pc:sldMk cId="1201870321" sldId="318"/>
        </pc:sldMkLst>
        <pc:spChg chg="mod">
          <ac:chgData name="Meagan Lai" userId="S::mc7lai@uwaterloo.ca::d08d8851-fe2b-4817-a6ed-31358e450e86" providerId="AD" clId="Web-{8D0B1517-739E-4A9C-910B-9A19B8AA28AF}" dt="2019-06-19T12:39:19.096" v="371" actId="20577"/>
          <ac:spMkLst>
            <pc:docMk/>
            <pc:sldMk cId="1201870321" sldId="318"/>
            <ac:spMk id="2" creationId="{643D02AA-85D2-47F4-AE5E-90CFB7F866BB}"/>
          </ac:spMkLst>
        </pc:spChg>
        <pc:spChg chg="mod">
          <ac:chgData name="Meagan Lai" userId="S::mc7lai@uwaterloo.ca::d08d8851-fe2b-4817-a6ed-31358e450e86" providerId="AD" clId="Web-{8D0B1517-739E-4A9C-910B-9A19B8AA28AF}" dt="2019-06-19T12:39:49.659" v="378" actId="20577"/>
          <ac:spMkLst>
            <pc:docMk/>
            <pc:sldMk cId="1201870321" sldId="318"/>
            <ac:spMk id="3" creationId="{4F46ABCA-3657-4FC4-BFB0-E9E6DCE8ED39}"/>
          </ac:spMkLst>
        </pc:spChg>
      </pc:sldChg>
      <pc:sldChg chg="add del replId">
        <pc:chgData name="Meagan Lai" userId="S::mc7lai@uwaterloo.ca::d08d8851-fe2b-4817-a6ed-31358e450e86" providerId="AD" clId="Web-{8D0B1517-739E-4A9C-910B-9A19B8AA28AF}" dt="2019-06-19T12:42:08.850" v="462"/>
        <pc:sldMkLst>
          <pc:docMk/>
          <pc:sldMk cId="969609292" sldId="319"/>
        </pc:sldMkLst>
      </pc:sldChg>
      <pc:sldChg chg="add replId">
        <pc:chgData name="Meagan Lai" userId="S::mc7lai@uwaterloo.ca::d08d8851-fe2b-4817-a6ed-31358e450e86" providerId="AD" clId="Web-{8D0B1517-739E-4A9C-910B-9A19B8AA28AF}" dt="2019-06-19T12:42:05.819" v="461"/>
        <pc:sldMkLst>
          <pc:docMk/>
          <pc:sldMk cId="281721628" sldId="320"/>
        </pc:sldMkLst>
      </pc:sldChg>
    </pc:docChg>
  </pc:docChgLst>
  <pc:docChgLst>
    <pc:chgData name="Yufei Du" userId="S::y223du@uwaterloo.ca::e93516e7-81ad-45d6-9e85-434b0fcd4ffb" providerId="AD" clId="Web-{464A89A6-183B-42CB-97C5-8E91B427DBAB}"/>
    <pc:docChg chg="delSld">
      <pc:chgData name="Yufei Du" userId="S::y223du@uwaterloo.ca::e93516e7-81ad-45d6-9e85-434b0fcd4ffb" providerId="AD" clId="Web-{464A89A6-183B-42CB-97C5-8E91B427DBAB}" dt="2020-03-19T16:26:31.309" v="0"/>
      <pc:docMkLst>
        <pc:docMk/>
      </pc:docMkLst>
      <pc:sldChg chg="del">
        <pc:chgData name="Yufei Du" userId="S::y223du@uwaterloo.ca::e93516e7-81ad-45d6-9e85-434b0fcd4ffb" providerId="AD" clId="Web-{464A89A6-183B-42CB-97C5-8E91B427DBAB}" dt="2020-03-19T16:26:31.309" v="0"/>
        <pc:sldMkLst>
          <pc:docMk/>
          <pc:sldMk cId="1272585053" sldId="274"/>
        </pc:sldMkLst>
      </pc:sldChg>
    </pc:docChg>
  </pc:docChgLst>
  <pc:docChgLst>
    <pc:chgData name="Yufei Du" userId="e93516e7-81ad-45d6-9e85-434b0fcd4ffb" providerId="ADAL" clId="{E6178F53-60B7-E742-86B4-0D09A5FDCF42}"/>
    <pc:docChg chg="addSld delSld modSld">
      <pc:chgData name="Yufei Du" userId="e93516e7-81ad-45d6-9e85-434b0fcd4ffb" providerId="ADAL" clId="{E6178F53-60B7-E742-86B4-0D09A5FDCF42}" dt="2020-03-19T18:41:14.902" v="50" actId="2696"/>
      <pc:docMkLst>
        <pc:docMk/>
      </pc:docMkLst>
      <pc:sldChg chg="del">
        <pc:chgData name="Yufei Du" userId="e93516e7-81ad-45d6-9e85-434b0fcd4ffb" providerId="ADAL" clId="{E6178F53-60B7-E742-86B4-0D09A5FDCF42}" dt="2020-03-19T18:41:14.902" v="50" actId="2696"/>
        <pc:sldMkLst>
          <pc:docMk/>
          <pc:sldMk cId="2534801121" sldId="257"/>
        </pc:sldMkLst>
      </pc:sldChg>
      <pc:sldChg chg="modNotesTx">
        <pc:chgData name="Yufei Du" userId="e93516e7-81ad-45d6-9e85-434b0fcd4ffb" providerId="ADAL" clId="{E6178F53-60B7-E742-86B4-0D09A5FDCF42}" dt="2020-03-19T17:49:02.354" v="0" actId="20577"/>
        <pc:sldMkLst>
          <pc:docMk/>
          <pc:sldMk cId="2720213478" sldId="303"/>
        </pc:sldMkLst>
      </pc:sldChg>
      <pc:sldChg chg="modNotesTx">
        <pc:chgData name="Yufei Du" userId="e93516e7-81ad-45d6-9e85-434b0fcd4ffb" providerId="ADAL" clId="{E6178F53-60B7-E742-86B4-0D09A5FDCF42}" dt="2020-03-19T17:49:18.781" v="4" actId="20577"/>
        <pc:sldMkLst>
          <pc:docMk/>
          <pc:sldMk cId="628190087" sldId="306"/>
        </pc:sldMkLst>
      </pc:sldChg>
      <pc:sldChg chg="modSp">
        <pc:chgData name="Yufei Du" userId="e93516e7-81ad-45d6-9e85-434b0fcd4ffb" providerId="ADAL" clId="{E6178F53-60B7-E742-86B4-0D09A5FDCF42}" dt="2020-03-19T18:16:29.859" v="48" actId="20577"/>
        <pc:sldMkLst>
          <pc:docMk/>
          <pc:sldMk cId="1339095136" sldId="314"/>
        </pc:sldMkLst>
        <pc:spChg chg="mod">
          <ac:chgData name="Yufei Du" userId="e93516e7-81ad-45d6-9e85-434b0fcd4ffb" providerId="ADAL" clId="{E6178F53-60B7-E742-86B4-0D09A5FDCF42}" dt="2020-03-19T18:16:29.859" v="48" actId="20577"/>
          <ac:spMkLst>
            <pc:docMk/>
            <pc:sldMk cId="1339095136" sldId="314"/>
            <ac:spMk id="7" creationId="{A02B766B-FA43-AA40-B218-4A8CCF1EA806}"/>
          </ac:spMkLst>
        </pc:spChg>
      </pc:sldChg>
      <pc:sldChg chg="modNotesTx">
        <pc:chgData name="Yufei Du" userId="e93516e7-81ad-45d6-9e85-434b0fcd4ffb" providerId="ADAL" clId="{E6178F53-60B7-E742-86B4-0D09A5FDCF42}" dt="2020-03-19T17:49:12.328" v="3" actId="20577"/>
        <pc:sldMkLst>
          <pc:docMk/>
          <pc:sldMk cId="2096774970" sldId="2076136512"/>
        </pc:sldMkLst>
      </pc:sldChg>
      <pc:sldChg chg="modNotesTx">
        <pc:chgData name="Yufei Du" userId="e93516e7-81ad-45d6-9e85-434b0fcd4ffb" providerId="ADAL" clId="{E6178F53-60B7-E742-86B4-0D09A5FDCF42}" dt="2020-03-19T17:49:08.727" v="2" actId="20577"/>
        <pc:sldMkLst>
          <pc:docMk/>
          <pc:sldMk cId="255095104" sldId="2076136785"/>
        </pc:sldMkLst>
      </pc:sldChg>
      <pc:sldChg chg="modNotesTx">
        <pc:chgData name="Yufei Du" userId="e93516e7-81ad-45d6-9e85-434b0fcd4ffb" providerId="ADAL" clId="{E6178F53-60B7-E742-86B4-0D09A5FDCF42}" dt="2020-03-19T17:49:06.432" v="1" actId="20577"/>
        <pc:sldMkLst>
          <pc:docMk/>
          <pc:sldMk cId="1002571612" sldId="2076136787"/>
        </pc:sldMkLst>
      </pc:sldChg>
      <pc:sldChg chg="add">
        <pc:chgData name="Yufei Du" userId="e93516e7-81ad-45d6-9e85-434b0fcd4ffb" providerId="ADAL" clId="{E6178F53-60B7-E742-86B4-0D09A5FDCF42}" dt="2020-03-19T18:41:12.226" v="49"/>
        <pc:sldMkLst>
          <pc:docMk/>
          <pc:sldMk cId="286381754" sldId="2076136788"/>
        </pc:sldMkLst>
      </pc:sldChg>
    </pc:docChg>
  </pc:docChgLst>
  <pc:docChgLst>
    <pc:chgData name="Yufei Du" userId="e93516e7-81ad-45d6-9e85-434b0fcd4ffb" providerId="ADAL" clId="{BAAD1360-5ADE-2342-B7E0-44E1438C4C4E}"/>
    <pc:docChg chg="undo custSel addSld delSld modSld sldOrd">
      <pc:chgData name="Yufei Du" userId="e93516e7-81ad-45d6-9e85-434b0fcd4ffb" providerId="ADAL" clId="{BAAD1360-5ADE-2342-B7E0-44E1438C4C4E}" dt="2019-06-13T20:08:44.213" v="565" actId="20577"/>
      <pc:docMkLst>
        <pc:docMk/>
      </pc:docMkLst>
      <pc:sldChg chg="modSp">
        <pc:chgData name="Yufei Du" userId="e93516e7-81ad-45d6-9e85-434b0fcd4ffb" providerId="ADAL" clId="{BAAD1360-5ADE-2342-B7E0-44E1438C4C4E}" dt="2019-06-13T19:16:39.308" v="267" actId="20577"/>
        <pc:sldMkLst>
          <pc:docMk/>
          <pc:sldMk cId="114863653" sldId="256"/>
        </pc:sldMkLst>
        <pc:spChg chg="mod">
          <ac:chgData name="Yufei Du" userId="e93516e7-81ad-45d6-9e85-434b0fcd4ffb" providerId="ADAL" clId="{BAAD1360-5ADE-2342-B7E0-44E1438C4C4E}" dt="2019-06-13T19:16:39.308" v="267" actId="20577"/>
          <ac:spMkLst>
            <pc:docMk/>
            <pc:sldMk cId="114863653" sldId="256"/>
            <ac:spMk id="3" creationId="{00000000-0000-0000-0000-000000000000}"/>
          </ac:spMkLst>
        </pc:spChg>
      </pc:sldChg>
      <pc:sldChg chg="modSp">
        <pc:chgData name="Yufei Du" userId="e93516e7-81ad-45d6-9e85-434b0fcd4ffb" providerId="ADAL" clId="{BAAD1360-5ADE-2342-B7E0-44E1438C4C4E}" dt="2019-06-13T19:16:59.282" v="284" actId="20577"/>
        <pc:sldMkLst>
          <pc:docMk/>
          <pc:sldMk cId="2534801121" sldId="257"/>
        </pc:sldMkLst>
        <pc:spChg chg="mod">
          <ac:chgData name="Yufei Du" userId="e93516e7-81ad-45d6-9e85-434b0fcd4ffb" providerId="ADAL" clId="{BAAD1360-5ADE-2342-B7E0-44E1438C4C4E}" dt="2019-06-13T19:16:22.910" v="259" actId="20577"/>
          <ac:spMkLst>
            <pc:docMk/>
            <pc:sldMk cId="2534801121" sldId="257"/>
            <ac:spMk id="3" creationId="{00000000-0000-0000-0000-000000000000}"/>
          </ac:spMkLst>
        </pc:spChg>
        <pc:spChg chg="mod">
          <ac:chgData name="Yufei Du" userId="e93516e7-81ad-45d6-9e85-434b0fcd4ffb" providerId="ADAL" clId="{BAAD1360-5ADE-2342-B7E0-44E1438C4C4E}" dt="2019-06-13T19:16:59.282" v="284" actId="20577"/>
          <ac:spMkLst>
            <pc:docMk/>
            <pc:sldMk cId="2534801121" sldId="257"/>
            <ac:spMk id="6" creationId="{00000000-0000-0000-0000-000000000000}"/>
          </ac:spMkLst>
        </pc:spChg>
      </pc:sldChg>
      <pc:sldChg chg="modSp">
        <pc:chgData name="Yufei Du" userId="e93516e7-81ad-45d6-9e85-434b0fcd4ffb" providerId="ADAL" clId="{BAAD1360-5ADE-2342-B7E0-44E1438C4C4E}" dt="2019-06-13T19:30:03.685" v="500"/>
        <pc:sldMkLst>
          <pc:docMk/>
          <pc:sldMk cId="443207280" sldId="263"/>
        </pc:sldMkLst>
        <pc:spChg chg="mod">
          <ac:chgData name="Yufei Du" userId="e93516e7-81ad-45d6-9e85-434b0fcd4ffb" providerId="ADAL" clId="{BAAD1360-5ADE-2342-B7E0-44E1438C4C4E}" dt="2019-06-13T19:30:03.685" v="500"/>
          <ac:spMkLst>
            <pc:docMk/>
            <pc:sldMk cId="443207280" sldId="263"/>
            <ac:spMk id="6" creationId="{00000000-0000-0000-0000-000000000000}"/>
          </ac:spMkLst>
        </pc:spChg>
      </pc:sldChg>
      <pc:sldChg chg="modSp">
        <pc:chgData name="Yufei Du" userId="e93516e7-81ad-45d6-9e85-434b0fcd4ffb" providerId="ADAL" clId="{BAAD1360-5ADE-2342-B7E0-44E1438C4C4E}" dt="2019-06-13T19:20:27.542" v="355" actId="1076"/>
        <pc:sldMkLst>
          <pc:docMk/>
          <pc:sldMk cId="1272585053" sldId="274"/>
        </pc:sldMkLst>
        <pc:spChg chg="mod">
          <ac:chgData name="Yufei Du" userId="e93516e7-81ad-45d6-9e85-434b0fcd4ffb" providerId="ADAL" clId="{BAAD1360-5ADE-2342-B7E0-44E1438C4C4E}" dt="2019-06-13T19:20:27.542" v="355" actId="1076"/>
          <ac:spMkLst>
            <pc:docMk/>
            <pc:sldMk cId="1272585053" sldId="274"/>
            <ac:spMk id="6" creationId="{331D7CFD-C530-174B-9955-7AD7299F6857}"/>
          </ac:spMkLst>
        </pc:spChg>
      </pc:sldChg>
      <pc:sldChg chg="modSp">
        <pc:chgData name="Yufei Du" userId="e93516e7-81ad-45d6-9e85-434b0fcd4ffb" providerId="ADAL" clId="{BAAD1360-5ADE-2342-B7E0-44E1438C4C4E}" dt="2019-06-13T19:31:33.485" v="517" actId="1076"/>
        <pc:sldMkLst>
          <pc:docMk/>
          <pc:sldMk cId="2095625910" sldId="290"/>
        </pc:sldMkLst>
        <pc:spChg chg="mod">
          <ac:chgData name="Yufei Du" userId="e93516e7-81ad-45d6-9e85-434b0fcd4ffb" providerId="ADAL" clId="{BAAD1360-5ADE-2342-B7E0-44E1438C4C4E}" dt="2019-06-13T19:31:33.485" v="517" actId="1076"/>
          <ac:spMkLst>
            <pc:docMk/>
            <pc:sldMk cId="2095625910" sldId="290"/>
            <ac:spMk id="2" creationId="{9301B2A0-0271-F04E-AF03-45D6DD7BE0B9}"/>
          </ac:spMkLst>
        </pc:spChg>
      </pc:sldChg>
      <pc:sldChg chg="modSp">
        <pc:chgData name="Yufei Du" userId="e93516e7-81ad-45d6-9e85-434b0fcd4ffb" providerId="ADAL" clId="{BAAD1360-5ADE-2342-B7E0-44E1438C4C4E}" dt="2019-06-13T19:30:11.485" v="502"/>
        <pc:sldMkLst>
          <pc:docMk/>
          <pc:sldMk cId="155776870" sldId="302"/>
        </pc:sldMkLst>
        <pc:spChg chg="mod">
          <ac:chgData name="Yufei Du" userId="e93516e7-81ad-45d6-9e85-434b0fcd4ffb" providerId="ADAL" clId="{BAAD1360-5ADE-2342-B7E0-44E1438C4C4E}" dt="2019-06-13T19:18:01.221" v="314" actId="20577"/>
          <ac:spMkLst>
            <pc:docMk/>
            <pc:sldMk cId="155776870" sldId="302"/>
            <ac:spMk id="2" creationId="{00000000-0000-0000-0000-000000000000}"/>
          </ac:spMkLst>
        </pc:spChg>
        <pc:spChg chg="mod">
          <ac:chgData name="Yufei Du" userId="e93516e7-81ad-45d6-9e85-434b0fcd4ffb" providerId="ADAL" clId="{BAAD1360-5ADE-2342-B7E0-44E1438C4C4E}" dt="2019-06-13T19:30:11.485" v="502"/>
          <ac:spMkLst>
            <pc:docMk/>
            <pc:sldMk cId="155776870" sldId="302"/>
            <ac:spMk id="6" creationId="{00000000-0000-0000-0000-000000000000}"/>
          </ac:spMkLst>
        </pc:spChg>
      </pc:sldChg>
      <pc:sldChg chg="modSp">
        <pc:chgData name="Yufei Du" userId="e93516e7-81ad-45d6-9e85-434b0fcd4ffb" providerId="ADAL" clId="{BAAD1360-5ADE-2342-B7E0-44E1438C4C4E}" dt="2019-06-13T19:30:15.367" v="503"/>
        <pc:sldMkLst>
          <pc:docMk/>
          <pc:sldMk cId="2720213478" sldId="303"/>
        </pc:sldMkLst>
        <pc:spChg chg="mod">
          <ac:chgData name="Yufei Du" userId="e93516e7-81ad-45d6-9e85-434b0fcd4ffb" providerId="ADAL" clId="{BAAD1360-5ADE-2342-B7E0-44E1438C4C4E}" dt="2019-06-13T19:18:13.881" v="322" actId="20577"/>
          <ac:spMkLst>
            <pc:docMk/>
            <pc:sldMk cId="2720213478" sldId="303"/>
            <ac:spMk id="2" creationId="{00000000-0000-0000-0000-000000000000}"/>
          </ac:spMkLst>
        </pc:spChg>
        <pc:spChg chg="mod">
          <ac:chgData name="Yufei Du" userId="e93516e7-81ad-45d6-9e85-434b0fcd4ffb" providerId="ADAL" clId="{BAAD1360-5ADE-2342-B7E0-44E1438C4C4E}" dt="2019-06-13T19:30:15.367" v="503"/>
          <ac:spMkLst>
            <pc:docMk/>
            <pc:sldMk cId="2720213478" sldId="303"/>
            <ac:spMk id="6" creationId="{00000000-0000-0000-0000-000000000000}"/>
          </ac:spMkLst>
        </pc:spChg>
      </pc:sldChg>
      <pc:sldChg chg="modSp">
        <pc:chgData name="Yufei Du" userId="e93516e7-81ad-45d6-9e85-434b0fcd4ffb" providerId="ADAL" clId="{BAAD1360-5ADE-2342-B7E0-44E1438C4C4E}" dt="2019-06-13T19:30:18.623" v="504"/>
        <pc:sldMkLst>
          <pc:docMk/>
          <pc:sldMk cId="3719804828" sldId="304"/>
        </pc:sldMkLst>
        <pc:spChg chg="mod">
          <ac:chgData name="Yufei Du" userId="e93516e7-81ad-45d6-9e85-434b0fcd4ffb" providerId="ADAL" clId="{BAAD1360-5ADE-2342-B7E0-44E1438C4C4E}" dt="2019-06-13T19:18:21.851" v="334" actId="27636"/>
          <ac:spMkLst>
            <pc:docMk/>
            <pc:sldMk cId="3719804828" sldId="304"/>
            <ac:spMk id="2" creationId="{00000000-0000-0000-0000-000000000000}"/>
          </ac:spMkLst>
        </pc:spChg>
        <pc:spChg chg="mod">
          <ac:chgData name="Yufei Du" userId="e93516e7-81ad-45d6-9e85-434b0fcd4ffb" providerId="ADAL" clId="{BAAD1360-5ADE-2342-B7E0-44E1438C4C4E}" dt="2019-06-13T19:18:55.283" v="348" actId="5793"/>
          <ac:spMkLst>
            <pc:docMk/>
            <pc:sldMk cId="3719804828" sldId="304"/>
            <ac:spMk id="3" creationId="{00000000-0000-0000-0000-000000000000}"/>
          </ac:spMkLst>
        </pc:spChg>
        <pc:spChg chg="mod">
          <ac:chgData name="Yufei Du" userId="e93516e7-81ad-45d6-9e85-434b0fcd4ffb" providerId="ADAL" clId="{BAAD1360-5ADE-2342-B7E0-44E1438C4C4E}" dt="2019-06-13T19:30:18.623" v="504"/>
          <ac:spMkLst>
            <pc:docMk/>
            <pc:sldMk cId="3719804828" sldId="304"/>
            <ac:spMk id="6" creationId="{00000000-0000-0000-0000-000000000000}"/>
          </ac:spMkLst>
        </pc:spChg>
      </pc:sldChg>
      <pc:sldChg chg="modSp del">
        <pc:chgData name="Yufei Du" userId="e93516e7-81ad-45d6-9e85-434b0fcd4ffb" providerId="ADAL" clId="{BAAD1360-5ADE-2342-B7E0-44E1438C4C4E}" dt="2019-06-13T19:18:46.136" v="344" actId="2696"/>
        <pc:sldMkLst>
          <pc:docMk/>
          <pc:sldMk cId="3924639890" sldId="305"/>
        </pc:sldMkLst>
        <pc:spChg chg="mod">
          <ac:chgData name="Yufei Du" userId="e93516e7-81ad-45d6-9e85-434b0fcd4ffb" providerId="ADAL" clId="{BAAD1360-5ADE-2342-B7E0-44E1438C4C4E}" dt="2019-06-13T19:18:29.177" v="342" actId="20577"/>
          <ac:spMkLst>
            <pc:docMk/>
            <pc:sldMk cId="3924639890" sldId="305"/>
            <ac:spMk id="2" creationId="{4B9FDC93-D865-A941-8591-83533218A023}"/>
          </ac:spMkLst>
        </pc:spChg>
        <pc:spChg chg="mod">
          <ac:chgData name="Yufei Du" userId="e93516e7-81ad-45d6-9e85-434b0fcd4ffb" providerId="ADAL" clId="{BAAD1360-5ADE-2342-B7E0-44E1438C4C4E}" dt="2019-06-13T19:18:40.823" v="343"/>
          <ac:spMkLst>
            <pc:docMk/>
            <pc:sldMk cId="3924639890" sldId="305"/>
            <ac:spMk id="3" creationId="{AAF53F7D-2B21-0D43-AC0A-99B1DAC20ADC}"/>
          </ac:spMkLst>
        </pc:spChg>
      </pc:sldChg>
      <pc:sldChg chg="modSp">
        <pc:chgData name="Yufei Du" userId="e93516e7-81ad-45d6-9e85-434b0fcd4ffb" providerId="ADAL" clId="{BAAD1360-5ADE-2342-B7E0-44E1438C4C4E}" dt="2019-06-13T19:30:21.831" v="505"/>
        <pc:sldMkLst>
          <pc:docMk/>
          <pc:sldMk cId="628190087" sldId="306"/>
        </pc:sldMkLst>
        <pc:spChg chg="mod">
          <ac:chgData name="Yufei Du" userId="e93516e7-81ad-45d6-9e85-434b0fcd4ffb" providerId="ADAL" clId="{BAAD1360-5ADE-2342-B7E0-44E1438C4C4E}" dt="2019-06-13T19:30:21.831" v="505"/>
          <ac:spMkLst>
            <pc:docMk/>
            <pc:sldMk cId="628190087" sldId="306"/>
            <ac:spMk id="4" creationId="{6D889990-183B-034F-A53C-271CAF590CB7}"/>
          </ac:spMkLst>
        </pc:spChg>
      </pc:sldChg>
      <pc:sldChg chg="modTransition">
        <pc:chgData name="Yufei Du" userId="e93516e7-81ad-45d6-9e85-434b0fcd4ffb" providerId="ADAL" clId="{BAAD1360-5ADE-2342-B7E0-44E1438C4C4E}" dt="2019-06-13T19:19:40.251" v="349"/>
        <pc:sldMkLst>
          <pc:docMk/>
          <pc:sldMk cId="3169625466" sldId="307"/>
        </pc:sldMkLst>
      </pc:sldChg>
      <pc:sldChg chg="del">
        <pc:chgData name="Yufei Du" userId="e93516e7-81ad-45d6-9e85-434b0fcd4ffb" providerId="ADAL" clId="{BAAD1360-5ADE-2342-B7E0-44E1438C4C4E}" dt="2019-06-13T19:30:42.431" v="508" actId="2696"/>
        <pc:sldMkLst>
          <pc:docMk/>
          <pc:sldMk cId="1127876112" sldId="308"/>
        </pc:sldMkLst>
      </pc:sldChg>
      <pc:sldChg chg="del">
        <pc:chgData name="Yufei Du" userId="e93516e7-81ad-45d6-9e85-434b0fcd4ffb" providerId="ADAL" clId="{BAAD1360-5ADE-2342-B7E0-44E1438C4C4E}" dt="2019-06-13T19:30:42.927" v="509" actId="2696"/>
        <pc:sldMkLst>
          <pc:docMk/>
          <pc:sldMk cId="1475925905" sldId="309"/>
        </pc:sldMkLst>
      </pc:sldChg>
      <pc:sldChg chg="del">
        <pc:chgData name="Yufei Du" userId="e93516e7-81ad-45d6-9e85-434b0fcd4ffb" providerId="ADAL" clId="{BAAD1360-5ADE-2342-B7E0-44E1438C4C4E}" dt="2019-06-13T19:30:43.307" v="510" actId="2696"/>
        <pc:sldMkLst>
          <pc:docMk/>
          <pc:sldMk cId="3097715855" sldId="310"/>
        </pc:sldMkLst>
      </pc:sldChg>
      <pc:sldChg chg="del">
        <pc:chgData name="Yufei Du" userId="e93516e7-81ad-45d6-9e85-434b0fcd4ffb" providerId="ADAL" clId="{BAAD1360-5ADE-2342-B7E0-44E1438C4C4E}" dt="2019-06-13T19:30:44.262" v="511" actId="2696"/>
        <pc:sldMkLst>
          <pc:docMk/>
          <pc:sldMk cId="1413430108" sldId="311"/>
        </pc:sldMkLst>
      </pc:sldChg>
      <pc:sldChg chg="del">
        <pc:chgData name="Yufei Du" userId="e93516e7-81ad-45d6-9e85-434b0fcd4ffb" providerId="ADAL" clId="{BAAD1360-5ADE-2342-B7E0-44E1438C4C4E}" dt="2019-06-13T19:30:44.795" v="512" actId="2696"/>
        <pc:sldMkLst>
          <pc:docMk/>
          <pc:sldMk cId="2802098001" sldId="312"/>
        </pc:sldMkLst>
      </pc:sldChg>
      <pc:sldChg chg="del">
        <pc:chgData name="Yufei Du" userId="e93516e7-81ad-45d6-9e85-434b0fcd4ffb" providerId="ADAL" clId="{BAAD1360-5ADE-2342-B7E0-44E1438C4C4E}" dt="2019-06-13T19:30:38.373" v="507" actId="2696"/>
        <pc:sldMkLst>
          <pc:docMk/>
          <pc:sldMk cId="1545725014" sldId="313"/>
        </pc:sldMkLst>
      </pc:sldChg>
      <pc:sldChg chg="addSp delSp modSp ord">
        <pc:chgData name="Yufei Du" userId="e93516e7-81ad-45d6-9e85-434b0fcd4ffb" providerId="ADAL" clId="{BAAD1360-5ADE-2342-B7E0-44E1438C4C4E}" dt="2019-06-13T19:30:07.644" v="501"/>
        <pc:sldMkLst>
          <pc:docMk/>
          <pc:sldMk cId="1339095136" sldId="314"/>
        </pc:sldMkLst>
        <pc:spChg chg="add del mod">
          <ac:chgData name="Yufei Du" userId="e93516e7-81ad-45d6-9e85-434b0fcd4ffb" providerId="ADAL" clId="{BAAD1360-5ADE-2342-B7E0-44E1438C4C4E}" dt="2019-06-13T19:17:37.620" v="311"/>
          <ac:spMkLst>
            <pc:docMk/>
            <pc:sldMk cId="1339095136" sldId="314"/>
            <ac:spMk id="2" creationId="{27819D71-D0A7-F649-A8C8-996B132B2E18}"/>
          </ac:spMkLst>
        </pc:spChg>
        <pc:spChg chg="mod">
          <ac:chgData name="Yufei Du" userId="e93516e7-81ad-45d6-9e85-434b0fcd4ffb" providerId="ADAL" clId="{BAAD1360-5ADE-2342-B7E0-44E1438C4C4E}" dt="2019-06-13T19:30:07.644" v="501"/>
          <ac:spMkLst>
            <pc:docMk/>
            <pc:sldMk cId="1339095136" sldId="314"/>
            <ac:spMk id="4" creationId="{1CD90B48-1DBD-E242-82F6-08B2A68B3B17}"/>
          </ac:spMkLst>
        </pc:spChg>
        <pc:spChg chg="mod">
          <ac:chgData name="Yufei Du" userId="e93516e7-81ad-45d6-9e85-434b0fcd4ffb" providerId="ADAL" clId="{BAAD1360-5ADE-2342-B7E0-44E1438C4C4E}" dt="2019-06-13T19:17:35.606" v="309" actId="20577"/>
          <ac:spMkLst>
            <pc:docMk/>
            <pc:sldMk cId="1339095136" sldId="314"/>
            <ac:spMk id="6" creationId="{83D78ED8-C01F-9347-8649-86D17314E5DD}"/>
          </ac:spMkLst>
        </pc:spChg>
        <pc:spChg chg="mod">
          <ac:chgData name="Yufei Du" userId="e93516e7-81ad-45d6-9e85-434b0fcd4ffb" providerId="ADAL" clId="{BAAD1360-5ADE-2342-B7E0-44E1438C4C4E}" dt="2019-06-13T19:13:09.229" v="61" actId="20577"/>
          <ac:spMkLst>
            <pc:docMk/>
            <pc:sldMk cId="1339095136" sldId="314"/>
            <ac:spMk id="7" creationId="{A02B766B-FA43-AA40-B218-4A8CCF1EA806}"/>
          </ac:spMkLst>
        </pc:spChg>
      </pc:sldChg>
      <pc:sldChg chg="modSp add">
        <pc:chgData name="Yufei Du" userId="e93516e7-81ad-45d6-9e85-434b0fcd4ffb" providerId="ADAL" clId="{BAAD1360-5ADE-2342-B7E0-44E1438C4C4E}" dt="2019-06-13T19:33:46.673" v="544" actId="20577"/>
        <pc:sldMkLst>
          <pc:docMk/>
          <pc:sldMk cId="986682680" sldId="315"/>
        </pc:sldMkLst>
        <pc:spChg chg="mod">
          <ac:chgData name="Yufei Du" userId="e93516e7-81ad-45d6-9e85-434b0fcd4ffb" providerId="ADAL" clId="{BAAD1360-5ADE-2342-B7E0-44E1438C4C4E}" dt="2019-06-13T19:24:22.415" v="382" actId="20577"/>
          <ac:spMkLst>
            <pc:docMk/>
            <pc:sldMk cId="986682680" sldId="315"/>
            <ac:spMk id="2" creationId="{3C946117-A1EC-DE42-90B0-EA50FB300F7B}"/>
          </ac:spMkLst>
        </pc:spChg>
        <pc:spChg chg="mod">
          <ac:chgData name="Yufei Du" userId="e93516e7-81ad-45d6-9e85-434b0fcd4ffb" providerId="ADAL" clId="{BAAD1360-5ADE-2342-B7E0-44E1438C4C4E}" dt="2019-06-13T19:33:46.673" v="544" actId="20577"/>
          <ac:spMkLst>
            <pc:docMk/>
            <pc:sldMk cId="986682680" sldId="315"/>
            <ac:spMk id="3" creationId="{C866F114-7A07-6D4A-9E42-8BE1032AFEF7}"/>
          </ac:spMkLst>
        </pc:spChg>
        <pc:spChg chg="mod">
          <ac:chgData name="Yufei Du" userId="e93516e7-81ad-45d6-9e85-434b0fcd4ffb" providerId="ADAL" clId="{BAAD1360-5ADE-2342-B7E0-44E1438C4C4E}" dt="2019-06-13T19:30:27.674" v="506"/>
          <ac:spMkLst>
            <pc:docMk/>
            <pc:sldMk cId="986682680" sldId="315"/>
            <ac:spMk id="4" creationId="{54FB4A80-4344-6447-868D-98636AF21143}"/>
          </ac:spMkLst>
        </pc:spChg>
      </pc:sldChg>
      <pc:sldChg chg="modSp add del">
        <pc:chgData name="Yufei Du" userId="e93516e7-81ad-45d6-9e85-434b0fcd4ffb" providerId="ADAL" clId="{BAAD1360-5ADE-2342-B7E0-44E1438C4C4E}" dt="2019-06-13T19:12:28.845" v="27" actId="2696"/>
        <pc:sldMkLst>
          <pc:docMk/>
          <pc:sldMk cId="2780403878" sldId="315"/>
        </pc:sldMkLst>
        <pc:spChg chg="mod">
          <ac:chgData name="Yufei Du" userId="e93516e7-81ad-45d6-9e85-434b0fcd4ffb" providerId="ADAL" clId="{BAAD1360-5ADE-2342-B7E0-44E1438C4C4E}" dt="2019-06-13T19:11:59.285" v="22" actId="20577"/>
          <ac:spMkLst>
            <pc:docMk/>
            <pc:sldMk cId="2780403878" sldId="315"/>
            <ac:spMk id="2" creationId="{72197C3D-CA2A-384D-9D67-DAD96026BF6F}"/>
          </ac:spMkLst>
        </pc:spChg>
      </pc:sldChg>
      <pc:sldChg chg="add del">
        <pc:chgData name="Yufei Du" userId="e93516e7-81ad-45d6-9e85-434b0fcd4ffb" providerId="ADAL" clId="{BAAD1360-5ADE-2342-B7E0-44E1438C4C4E}" dt="2019-06-13T20:08:37.338" v="547" actId="2696"/>
        <pc:sldMkLst>
          <pc:docMk/>
          <pc:sldMk cId="3160616654" sldId="316"/>
        </pc:sldMkLst>
      </pc:sldChg>
      <pc:sldChg chg="modSp add">
        <pc:chgData name="Yufei Du" userId="e93516e7-81ad-45d6-9e85-434b0fcd4ffb" providerId="ADAL" clId="{BAAD1360-5ADE-2342-B7E0-44E1438C4C4E}" dt="2019-06-13T20:08:44.213" v="565" actId="20577"/>
        <pc:sldMkLst>
          <pc:docMk/>
          <pc:sldMk cId="883065095" sldId="317"/>
        </pc:sldMkLst>
        <pc:spChg chg="mod">
          <ac:chgData name="Yufei Du" userId="e93516e7-81ad-45d6-9e85-434b0fcd4ffb" providerId="ADAL" clId="{BAAD1360-5ADE-2342-B7E0-44E1438C4C4E}" dt="2019-06-13T20:08:44.213" v="565" actId="20577"/>
          <ac:spMkLst>
            <pc:docMk/>
            <pc:sldMk cId="883065095" sldId="317"/>
            <ac:spMk id="2" creationId="{D8F927D0-0322-5049-A659-D532FF16ECED}"/>
          </ac:spMkLst>
        </pc:spChg>
      </pc:sldChg>
    </pc:docChg>
  </pc:docChgLst>
  <pc:docChgLst>
    <pc:chgData name="Carol Lu" userId="265a4825-d98e-466e-be62-bfb753cab152" providerId="ADAL" clId="{4E22A919-585C-0D4D-B9EE-4A611BAF4CA6}"/>
    <pc:docChg chg="undo custSel modSld">
      <pc:chgData name="Carol Lu" userId="265a4825-d98e-466e-be62-bfb753cab152" providerId="ADAL" clId="{4E22A919-585C-0D4D-B9EE-4A611BAF4CA6}" dt="2020-03-19T17:31:15.739" v="339" actId="6559"/>
      <pc:docMkLst>
        <pc:docMk/>
      </pc:docMkLst>
      <pc:sldChg chg="modSp">
        <pc:chgData name="Carol Lu" userId="265a4825-d98e-466e-be62-bfb753cab152" providerId="ADAL" clId="{4E22A919-585C-0D4D-B9EE-4A611BAF4CA6}" dt="2020-03-19T17:24:25.366" v="126" actId="6559"/>
        <pc:sldMkLst>
          <pc:docMk/>
          <pc:sldMk cId="2534801121" sldId="257"/>
        </pc:sldMkLst>
        <pc:spChg chg="mod">
          <ac:chgData name="Carol Lu" userId="265a4825-d98e-466e-be62-bfb753cab152" providerId="ADAL" clId="{4E22A919-585C-0D4D-B9EE-4A611BAF4CA6}" dt="2020-03-19T17:24:25.366" v="126" actId="6559"/>
          <ac:spMkLst>
            <pc:docMk/>
            <pc:sldMk cId="2534801121" sldId="257"/>
            <ac:spMk id="3" creationId="{00000000-0000-0000-0000-000000000000}"/>
          </ac:spMkLst>
        </pc:spChg>
      </pc:sldChg>
      <pc:sldChg chg="modSp">
        <pc:chgData name="Carol Lu" userId="265a4825-d98e-466e-be62-bfb753cab152" providerId="ADAL" clId="{4E22A919-585C-0D4D-B9EE-4A611BAF4CA6}" dt="2020-03-19T17:25:00.906" v="141" actId="6559"/>
        <pc:sldMkLst>
          <pc:docMk/>
          <pc:sldMk cId="2720213478" sldId="303"/>
        </pc:sldMkLst>
        <pc:spChg chg="mod">
          <ac:chgData name="Carol Lu" userId="265a4825-d98e-466e-be62-bfb753cab152" providerId="ADAL" clId="{4E22A919-585C-0D4D-B9EE-4A611BAF4CA6}" dt="2020-03-19T17:25:00.906" v="141" actId="6559"/>
          <ac:spMkLst>
            <pc:docMk/>
            <pc:sldMk cId="2720213478" sldId="303"/>
            <ac:spMk id="3" creationId="{00000000-0000-0000-0000-000000000000}"/>
          </ac:spMkLst>
        </pc:spChg>
      </pc:sldChg>
      <pc:sldChg chg="modSp">
        <pc:chgData name="Carol Lu" userId="265a4825-d98e-466e-be62-bfb753cab152" providerId="ADAL" clId="{4E22A919-585C-0D4D-B9EE-4A611BAF4CA6}" dt="2020-03-19T17:30:05.286" v="221" actId="6559"/>
        <pc:sldMkLst>
          <pc:docMk/>
          <pc:sldMk cId="628190087" sldId="306"/>
        </pc:sldMkLst>
        <pc:spChg chg="mod">
          <ac:chgData name="Carol Lu" userId="265a4825-d98e-466e-be62-bfb753cab152" providerId="ADAL" clId="{4E22A919-585C-0D4D-B9EE-4A611BAF4CA6}" dt="2020-03-19T17:30:05.286" v="221" actId="6559"/>
          <ac:spMkLst>
            <pc:docMk/>
            <pc:sldMk cId="628190087" sldId="306"/>
            <ac:spMk id="3" creationId="{15A68EE1-E94F-9C46-A841-3F51E8A1BE1C}"/>
          </ac:spMkLst>
        </pc:spChg>
      </pc:sldChg>
      <pc:sldChg chg="modSp">
        <pc:chgData name="Carol Lu" userId="265a4825-d98e-466e-be62-bfb753cab152" providerId="ADAL" clId="{4E22A919-585C-0D4D-B9EE-4A611BAF4CA6}" dt="2020-03-19T17:30:38.273" v="284" actId="6559"/>
        <pc:sldMkLst>
          <pc:docMk/>
          <pc:sldMk cId="1339095136" sldId="314"/>
        </pc:sldMkLst>
        <pc:spChg chg="mod">
          <ac:chgData name="Carol Lu" userId="265a4825-d98e-466e-be62-bfb753cab152" providerId="ADAL" clId="{4E22A919-585C-0D4D-B9EE-4A611BAF4CA6}" dt="2020-03-19T17:30:38.273" v="284" actId="6559"/>
          <ac:spMkLst>
            <pc:docMk/>
            <pc:sldMk cId="1339095136" sldId="314"/>
            <ac:spMk id="7" creationId="{A02B766B-FA43-AA40-B218-4A8CCF1EA806}"/>
          </ac:spMkLst>
        </pc:spChg>
      </pc:sldChg>
      <pc:sldChg chg="modSp">
        <pc:chgData name="Carol Lu" userId="265a4825-d98e-466e-be62-bfb753cab152" providerId="ADAL" clId="{4E22A919-585C-0D4D-B9EE-4A611BAF4CA6}" dt="2020-03-19T17:30:54.965" v="311" actId="6559"/>
        <pc:sldMkLst>
          <pc:docMk/>
          <pc:sldMk cId="986682680" sldId="315"/>
        </pc:sldMkLst>
        <pc:spChg chg="mod">
          <ac:chgData name="Carol Lu" userId="265a4825-d98e-466e-be62-bfb753cab152" providerId="ADAL" clId="{4E22A919-585C-0D4D-B9EE-4A611BAF4CA6}" dt="2020-03-19T17:30:54.965" v="311" actId="6559"/>
          <ac:spMkLst>
            <pc:docMk/>
            <pc:sldMk cId="986682680" sldId="315"/>
            <ac:spMk id="3" creationId="{C866F114-7A07-6D4A-9E42-8BE1032AFEF7}"/>
          </ac:spMkLst>
        </pc:spChg>
      </pc:sldChg>
      <pc:sldChg chg="modSp">
        <pc:chgData name="Carol Lu" userId="265a4825-d98e-466e-be62-bfb753cab152" providerId="ADAL" clId="{4E22A919-585C-0D4D-B9EE-4A611BAF4CA6}" dt="2020-03-19T17:31:06.431" v="328" actId="6559"/>
        <pc:sldMkLst>
          <pc:docMk/>
          <pc:sldMk cId="883065095" sldId="317"/>
        </pc:sldMkLst>
        <pc:spChg chg="mod">
          <ac:chgData name="Carol Lu" userId="265a4825-d98e-466e-be62-bfb753cab152" providerId="ADAL" clId="{4E22A919-585C-0D4D-B9EE-4A611BAF4CA6}" dt="2020-03-19T17:31:06.431" v="328" actId="6559"/>
          <ac:spMkLst>
            <pc:docMk/>
            <pc:sldMk cId="883065095" sldId="317"/>
            <ac:spMk id="3" creationId="{8BFB9D8B-1558-AF47-ADF6-3CBA16ACBEDF}"/>
          </ac:spMkLst>
        </pc:spChg>
      </pc:sldChg>
      <pc:sldChg chg="modSp">
        <pc:chgData name="Carol Lu" userId="265a4825-d98e-466e-be62-bfb753cab152" providerId="ADAL" clId="{4E22A919-585C-0D4D-B9EE-4A611BAF4CA6}" dt="2020-03-19T17:29:49.962" v="184" actId="6559"/>
        <pc:sldMkLst>
          <pc:docMk/>
          <pc:sldMk cId="1201870321" sldId="318"/>
        </pc:sldMkLst>
        <pc:spChg chg="mod">
          <ac:chgData name="Carol Lu" userId="265a4825-d98e-466e-be62-bfb753cab152" providerId="ADAL" clId="{4E22A919-585C-0D4D-B9EE-4A611BAF4CA6}" dt="2020-03-19T17:29:49.962" v="184" actId="6559"/>
          <ac:spMkLst>
            <pc:docMk/>
            <pc:sldMk cId="1201870321" sldId="318"/>
            <ac:spMk id="3" creationId="{4F46ABCA-3657-4FC4-BFB0-E9E6DCE8ED39}"/>
          </ac:spMkLst>
        </pc:spChg>
      </pc:sldChg>
      <pc:sldChg chg="modSp">
        <pc:chgData name="Carol Lu" userId="265a4825-d98e-466e-be62-bfb753cab152" providerId="ADAL" clId="{4E22A919-585C-0D4D-B9EE-4A611BAF4CA6}" dt="2020-03-19T17:31:15.739" v="339" actId="6559"/>
        <pc:sldMkLst>
          <pc:docMk/>
          <pc:sldMk cId="281721628" sldId="320"/>
        </pc:sldMkLst>
        <pc:spChg chg="mod">
          <ac:chgData name="Carol Lu" userId="265a4825-d98e-466e-be62-bfb753cab152" providerId="ADAL" clId="{4E22A919-585C-0D4D-B9EE-4A611BAF4CA6}" dt="2020-03-19T17:31:15.739" v="339" actId="6559"/>
          <ac:spMkLst>
            <pc:docMk/>
            <pc:sldMk cId="281721628" sldId="320"/>
            <ac:spMk id="3" creationId="{00000000-0000-0000-0000-000000000000}"/>
          </ac:spMkLst>
        </pc:spChg>
      </pc:sldChg>
      <pc:sldChg chg="addSp delSp modSp delAnim">
        <pc:chgData name="Carol Lu" userId="265a4825-d98e-466e-be62-bfb753cab152" providerId="ADAL" clId="{4E22A919-585C-0D4D-B9EE-4A611BAF4CA6}" dt="2020-03-19T17:28:45.559" v="169" actId="478"/>
        <pc:sldMkLst>
          <pc:docMk/>
          <pc:sldMk cId="2809432019" sldId="2076136515"/>
        </pc:sldMkLst>
        <pc:spChg chg="add del mod">
          <ac:chgData name="Carol Lu" userId="265a4825-d98e-466e-be62-bfb753cab152" providerId="ADAL" clId="{4E22A919-585C-0D4D-B9EE-4A611BAF4CA6}" dt="2020-03-19T17:27:02.340" v="156"/>
          <ac:spMkLst>
            <pc:docMk/>
            <pc:sldMk cId="2809432019" sldId="2076136515"/>
            <ac:spMk id="4" creationId="{238EA51E-9E51-0F47-AAB1-5F391C14FDE7}"/>
          </ac:spMkLst>
        </pc:spChg>
        <pc:spChg chg="mod">
          <ac:chgData name="Carol Lu" userId="265a4825-d98e-466e-be62-bfb753cab152" providerId="ADAL" clId="{4E22A919-585C-0D4D-B9EE-4A611BAF4CA6}" dt="2020-03-19T17:25:28.204" v="143" actId="207"/>
          <ac:spMkLst>
            <pc:docMk/>
            <pc:sldMk cId="2809432019" sldId="2076136515"/>
            <ac:spMk id="5" creationId="{F4EC02E3-2C64-487D-B028-FE587A1C4FDB}"/>
          </ac:spMkLst>
        </pc:spChg>
        <pc:spChg chg="add del mod">
          <ac:chgData name="Carol Lu" userId="265a4825-d98e-466e-be62-bfb753cab152" providerId="ADAL" clId="{4E22A919-585C-0D4D-B9EE-4A611BAF4CA6}" dt="2020-03-19T17:27:21.186" v="160"/>
          <ac:spMkLst>
            <pc:docMk/>
            <pc:sldMk cId="2809432019" sldId="2076136515"/>
            <ac:spMk id="6" creationId="{7FA74BCB-2E27-3C43-8574-03359B03995A}"/>
          </ac:spMkLst>
        </pc:spChg>
        <pc:spChg chg="add del mod">
          <ac:chgData name="Carol Lu" userId="265a4825-d98e-466e-be62-bfb753cab152" providerId="ADAL" clId="{4E22A919-585C-0D4D-B9EE-4A611BAF4CA6}" dt="2020-03-19T17:27:50.911" v="165"/>
          <ac:spMkLst>
            <pc:docMk/>
            <pc:sldMk cId="2809432019" sldId="2076136515"/>
            <ac:spMk id="8" creationId="{571AA202-A59E-A344-B83E-06652B3FB5D2}"/>
          </ac:spMkLst>
        </pc:spChg>
        <pc:spChg chg="mod">
          <ac:chgData name="Carol Lu" userId="265a4825-d98e-466e-be62-bfb753cab152" providerId="ADAL" clId="{4E22A919-585C-0D4D-B9EE-4A611BAF4CA6}" dt="2020-03-19T17:27:48.555" v="163" actId="207"/>
          <ac:spMkLst>
            <pc:docMk/>
            <pc:sldMk cId="2809432019" sldId="2076136515"/>
            <ac:spMk id="34" creationId="{14023151-B1D2-440D-8326-8B4CCA380D20}"/>
          </ac:spMkLst>
        </pc:spChg>
        <pc:spChg chg="mod">
          <ac:chgData name="Carol Lu" userId="265a4825-d98e-466e-be62-bfb753cab152" providerId="ADAL" clId="{4E22A919-585C-0D4D-B9EE-4A611BAF4CA6}" dt="2020-03-19T17:25:55.338" v="146" actId="167"/>
          <ac:spMkLst>
            <pc:docMk/>
            <pc:sldMk cId="2809432019" sldId="2076136515"/>
            <ac:spMk id="38" creationId="{5AFCA6EF-B902-444B-98CB-D46BEBEB0BF9}"/>
          </ac:spMkLst>
        </pc:spChg>
        <pc:spChg chg="mod">
          <ac:chgData name="Carol Lu" userId="265a4825-d98e-466e-be62-bfb753cab152" providerId="ADAL" clId="{4E22A919-585C-0D4D-B9EE-4A611BAF4CA6}" dt="2020-03-19T17:26:57.822" v="153" actId="167"/>
          <ac:spMkLst>
            <pc:docMk/>
            <pc:sldMk cId="2809432019" sldId="2076136515"/>
            <ac:spMk id="39" creationId="{B5C53CF4-2346-4568-8795-427EC6403A4F}"/>
          </ac:spMkLst>
        </pc:spChg>
        <pc:spChg chg="mod">
          <ac:chgData name="Carol Lu" userId="265a4825-d98e-466e-be62-bfb753cab152" providerId="ADAL" clId="{4E22A919-585C-0D4D-B9EE-4A611BAF4CA6}" dt="2020-03-19T17:28:14.023" v="168" actId="166"/>
          <ac:spMkLst>
            <pc:docMk/>
            <pc:sldMk cId="2809432019" sldId="2076136515"/>
            <ac:spMk id="40" creationId="{26D163F2-3691-4599-80C8-55A4D900D01F}"/>
          </ac:spMkLst>
        </pc:spChg>
        <pc:spChg chg="del mod">
          <ac:chgData name="Carol Lu" userId="265a4825-d98e-466e-be62-bfb753cab152" providerId="ADAL" clId="{4E22A919-585C-0D4D-B9EE-4A611BAF4CA6}" dt="2020-03-19T17:28:45.559" v="169" actId="478"/>
          <ac:spMkLst>
            <pc:docMk/>
            <pc:sldMk cId="2809432019" sldId="2076136515"/>
            <ac:spMk id="50" creationId="{430BB7BA-D615-4307-A136-E5CE9A21613A}"/>
          </ac:spMkLst>
        </pc:spChg>
        <pc:spChg chg="mod">
          <ac:chgData name="Carol Lu" userId="265a4825-d98e-466e-be62-bfb753cab152" providerId="ADAL" clId="{4E22A919-585C-0D4D-B9EE-4A611BAF4CA6}" dt="2020-03-19T17:27:05.385" v="157" actId="166"/>
          <ac:spMkLst>
            <pc:docMk/>
            <pc:sldMk cId="2809432019" sldId="2076136515"/>
            <ac:spMk id="52" creationId="{6A4B45CD-587C-4F55-BED5-DBA09CFB60B6}"/>
          </ac:spMkLst>
        </pc:spChg>
        <pc:spChg chg="mod">
          <ac:chgData name="Carol Lu" userId="265a4825-d98e-466e-be62-bfb753cab152" providerId="ADAL" clId="{4E22A919-585C-0D4D-B9EE-4A611BAF4CA6}" dt="2020-03-19T17:25:33.712" v="144" actId="166"/>
          <ac:spMkLst>
            <pc:docMk/>
            <pc:sldMk cId="2809432019" sldId="2076136515"/>
            <ac:spMk id="61" creationId="{C82FBBE5-C8A8-45D2-B94A-49CD32C1F86E}"/>
          </ac:spMkLst>
        </pc:spChg>
        <pc:spChg chg="mod">
          <ac:chgData name="Carol Lu" userId="265a4825-d98e-466e-be62-bfb753cab152" providerId="ADAL" clId="{4E22A919-585C-0D4D-B9EE-4A611BAF4CA6}" dt="2020-03-19T17:25:58.679" v="147" actId="207"/>
          <ac:spMkLst>
            <pc:docMk/>
            <pc:sldMk cId="2809432019" sldId="2076136515"/>
            <ac:spMk id="71" creationId="{E3BE7C9D-70BF-42F0-885D-FEBABDDCC73D}"/>
          </ac:spMkLst>
        </pc:spChg>
        <pc:spChg chg="mod">
          <ac:chgData name="Carol Lu" userId="265a4825-d98e-466e-be62-bfb753cab152" providerId="ADAL" clId="{4E22A919-585C-0D4D-B9EE-4A611BAF4CA6}" dt="2020-03-19T17:27:00.830" v="154" actId="207"/>
          <ac:spMkLst>
            <pc:docMk/>
            <pc:sldMk cId="2809432019" sldId="2076136515"/>
            <ac:spMk id="76" creationId="{0D07033C-E663-45C5-9C24-2501E19353C4}"/>
          </ac:spMkLst>
        </pc:spChg>
      </pc:sldChg>
      <pc:sldChg chg="delSp modSp">
        <pc:chgData name="Carol Lu" userId="265a4825-d98e-466e-be62-bfb753cab152" providerId="ADAL" clId="{4E22A919-585C-0D4D-B9EE-4A611BAF4CA6}" dt="2020-03-19T17:18:37.713" v="119" actId="408"/>
        <pc:sldMkLst>
          <pc:docMk/>
          <pc:sldMk cId="255095104" sldId="2076136785"/>
        </pc:sldMkLst>
        <pc:spChg chg="mod">
          <ac:chgData name="Carol Lu" userId="265a4825-d98e-466e-be62-bfb753cab152" providerId="ADAL" clId="{4E22A919-585C-0D4D-B9EE-4A611BAF4CA6}" dt="2020-03-19T17:18:37.713" v="119" actId="408"/>
          <ac:spMkLst>
            <pc:docMk/>
            <pc:sldMk cId="255095104" sldId="2076136785"/>
            <ac:spMk id="39" creationId="{908720E1-728A-4359-9015-CBBA99C7F470}"/>
          </ac:spMkLst>
        </pc:spChg>
        <pc:spChg chg="mod">
          <ac:chgData name="Carol Lu" userId="265a4825-d98e-466e-be62-bfb753cab152" providerId="ADAL" clId="{4E22A919-585C-0D4D-B9EE-4A611BAF4CA6}" dt="2020-03-19T17:18:37.713" v="119" actId="408"/>
          <ac:spMkLst>
            <pc:docMk/>
            <pc:sldMk cId="255095104" sldId="2076136785"/>
            <ac:spMk id="40" creationId="{BE258554-A5BD-4055-8CDC-EEB461C39E15}"/>
          </ac:spMkLst>
        </pc:spChg>
        <pc:spChg chg="mod">
          <ac:chgData name="Carol Lu" userId="265a4825-d98e-466e-be62-bfb753cab152" providerId="ADAL" clId="{4E22A919-585C-0D4D-B9EE-4A611BAF4CA6}" dt="2020-03-19T17:18:37.713" v="119" actId="408"/>
          <ac:spMkLst>
            <pc:docMk/>
            <pc:sldMk cId="255095104" sldId="2076136785"/>
            <ac:spMk id="41" creationId="{E82A69D3-AC44-40CB-BB3E-4AE79AF86592}"/>
          </ac:spMkLst>
        </pc:spChg>
        <pc:grpChg chg="del">
          <ac:chgData name="Carol Lu" userId="265a4825-d98e-466e-be62-bfb753cab152" providerId="ADAL" clId="{4E22A919-585C-0D4D-B9EE-4A611BAF4CA6}" dt="2020-03-19T17:16:21.699" v="53" actId="478"/>
          <ac:grpSpMkLst>
            <pc:docMk/>
            <pc:sldMk cId="255095104" sldId="2076136785"/>
            <ac:grpSpMk id="21" creationId="{8D6E5BF6-04ED-42C0-B33E-FB488ADE5835}"/>
          </ac:grpSpMkLst>
        </pc:grpChg>
        <pc:grpChg chg="del">
          <ac:chgData name="Carol Lu" userId="265a4825-d98e-466e-be62-bfb753cab152" providerId="ADAL" clId="{4E22A919-585C-0D4D-B9EE-4A611BAF4CA6}" dt="2020-03-19T17:16:23.601" v="54" actId="478"/>
          <ac:grpSpMkLst>
            <pc:docMk/>
            <pc:sldMk cId="255095104" sldId="2076136785"/>
            <ac:grpSpMk id="33" creationId="{DA8FB54F-02A3-4F79-9E9A-4F133CCD0FFF}"/>
          </ac:grpSpMkLst>
        </pc:grpChg>
        <pc:grpChg chg="del">
          <ac:chgData name="Carol Lu" userId="265a4825-d98e-466e-be62-bfb753cab152" providerId="ADAL" clId="{4E22A919-585C-0D4D-B9EE-4A611BAF4CA6}" dt="2020-03-19T17:16:18.714" v="51" actId="478"/>
          <ac:grpSpMkLst>
            <pc:docMk/>
            <pc:sldMk cId="255095104" sldId="2076136785"/>
            <ac:grpSpMk id="36" creationId="{1AF822CA-BE2C-41EA-B1FE-9D3790989A30}"/>
          </ac:grpSpMkLst>
        </pc:grpChg>
        <pc:cxnChg chg="del">
          <ac:chgData name="Carol Lu" userId="265a4825-d98e-466e-be62-bfb753cab152" providerId="ADAL" clId="{4E22A919-585C-0D4D-B9EE-4A611BAF4CA6}" dt="2020-03-19T17:16:20.630" v="52" actId="478"/>
          <ac:cxnSpMkLst>
            <pc:docMk/>
            <pc:sldMk cId="255095104" sldId="2076136785"/>
            <ac:cxnSpMk id="16" creationId="{DD20C652-8C41-4924-A7F7-B356B25AF268}"/>
          </ac:cxnSpMkLst>
        </pc:cxnChg>
      </pc:sldChg>
    </pc:docChg>
  </pc:docChgLst>
  <pc:docChgLst>
    <pc:chgData name="Yufei Du" userId="S::y223du@uwaterloo.ca::e93516e7-81ad-45d6-9e85-434b0fcd4ffb" providerId="AD" clId="Web-{9CE4F4F8-78F9-423B-8668-5E8C4284B1D2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55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3/20/2020 9:15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0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419" sz="900" dirty="0">
              <a:latin typeface="Segoe UI Light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405077" marR="0" lvl="0" indent="0" algn="l" defTabSz="92927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B0BD91-A332-4638-9D55-E1550E13BA63}" type="datetime8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3/20/2020 9:15 AM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295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295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6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98016-6438-4E72-8756-718BC5E89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2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6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71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997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B54363-C018-4343-A3D8-4DC8D133C370}"/>
              </a:ext>
            </a:extLst>
          </p:cNvPr>
          <p:cNvGrpSpPr/>
          <p:nvPr userDrawn="1"/>
        </p:nvGrpSpPr>
        <p:grpSpPr>
          <a:xfrm>
            <a:off x="4913053" y="1161481"/>
            <a:ext cx="7278947" cy="5696033"/>
            <a:chOff x="5026084" y="1184275"/>
            <a:chExt cx="7424905" cy="5810250"/>
          </a:xfrm>
        </p:grpSpPr>
        <p:pic>
          <p:nvPicPr>
            <p:cNvPr id="5" name="Picture 4" descr="A screenshot of a computer&#10;&#10;Description generated with very high confidence">
              <a:extLst>
                <a:ext uri="{FF2B5EF4-FFF2-40B4-BE49-F238E27FC236}">
                  <a16:creationId xmlns:a16="http://schemas.microsoft.com/office/drawing/2014/main" id="{480C916E-AB00-4B8D-A691-ED0539F623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6084" y="1184275"/>
              <a:ext cx="7424905" cy="58102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6282BD7-E62E-4D6B-8024-07E548121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23985" y="1447796"/>
              <a:ext cx="6827004" cy="49071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8" y="455313"/>
            <a:ext cx="11306469" cy="666336"/>
          </a:xfrm>
        </p:spPr>
        <p:txBody>
          <a:bodyPr vert="horz" wrap="square" lIns="0" tIns="164592" rIns="0" bIns="0" rtlCol="0" anchor="t">
            <a:noAutofit/>
          </a:bodyPr>
          <a:lstStyle>
            <a:lvl1pPr>
              <a:defRPr lang="en-US" sz="32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05181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008">
          <p15:clr>
            <a:srgbClr val="FBAE40"/>
          </p15:clr>
        </p15:guide>
        <p15:guide id="2" orient="horz" pos="3911">
          <p15:clr>
            <a:srgbClr val="FBAE40"/>
          </p15:clr>
        </p15:guide>
        <p15:guide id="3" pos="347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091056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0" kern="1200" spc="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25" indent="-288925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waterloo.ca/display/ISTKB/Teams" TargetMode="External"/><Relationship Id="rId2" Type="http://schemas.openxmlformats.org/officeDocument/2006/relationships/hyperlink" Target="https://uwaterloo.ca/information-systems-technology/services/microsoft-office-365-education/request-te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waterloo.ca/microsoft-team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waterloo.ca/display/ISTKB/Teams" TargetMode="External"/><Relationship Id="rId2" Type="http://schemas.openxmlformats.org/officeDocument/2006/relationships/hyperlink" Target="https://uwaterloo.ca/microsoft-team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waterloo.ca/ist/services/linkedin-learning" TargetMode="External"/><Relationship Id="rId5" Type="http://schemas.openxmlformats.org/officeDocument/2006/relationships/hyperlink" Target="https://go.microsoft.com/fwlink/?linkid=871117" TargetMode="External"/><Relationship Id="rId4" Type="http://schemas.openxmlformats.org/officeDocument/2006/relationships/hyperlink" Target="https://uwaterloo.teamdynamix.com/TDClient/KB/?CategoryID=1117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roducts.office.com/en-us/microsoft-teams/across-devices/devic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96878" y="3965130"/>
            <a:ext cx="5486243" cy="6665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Presented by: Meagan Lai &amp; </a:t>
            </a:r>
            <a:r>
              <a:rPr lang="en-US" b="1" err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Yufei</a:t>
            </a:r>
            <a:r>
              <a:rPr lang="en-US" b="1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 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A1EB6-07E4-1D46-A8E4-CD9A4DC1B813}"/>
              </a:ext>
            </a:extLst>
          </p:cNvPr>
          <p:cNvSpPr txBox="1"/>
          <p:nvPr/>
        </p:nvSpPr>
        <p:spPr>
          <a:xfrm>
            <a:off x="540913" y="2395470"/>
            <a:ext cx="6812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Working Remotely </a:t>
            </a:r>
          </a:p>
          <a:p>
            <a:r>
              <a:rPr lang="en-CA" sz="4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Microsoft Teams</a:t>
            </a:r>
            <a:endParaRPr lang="en-US" sz="48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8EE1-E94F-9C46-A841-3F51E8A1BE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7460" y="1913255"/>
            <a:ext cx="11569729" cy="4595117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FFFFFF"/>
              </a:buClr>
              <a:buNone/>
            </a:pPr>
            <a:r>
              <a:rPr lang="en-US" sz="2800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CAN’T TEAMS DO?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Email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Skype Calls/other Skype functionality</a:t>
            </a:r>
          </a:p>
        </p:txBody>
      </p:sp>
    </p:spTree>
    <p:extLst>
      <p:ext uri="{BB962C8B-B14F-4D97-AF65-F5344CB8AC3E}">
        <p14:creationId xmlns:p14="http://schemas.microsoft.com/office/powerpoint/2010/main" val="62819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2B766B-FA43-AA40-B218-4A8CCF1EA8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8823" y="1751449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en-US" sz="22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I CREATE A TEAM?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fill out a form, please click </a:t>
            </a: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here</a:t>
            </a: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sz="9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br>
              <a:rPr lang="en-US" sz="2000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2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CAN I GET HELP FOR TEAMS?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the IST service desk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Browse the IST Knowledge Base: </a:t>
            </a:r>
            <a:r>
              <a:rPr lang="en-CA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wiki.uwaterloo.ca/display/ISTKB/Teams</a:t>
            </a:r>
            <a:endParaRPr lang="en-US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Request a custom Teams workshop</a:t>
            </a:r>
          </a:p>
          <a:p>
            <a:pPr marL="0" indent="0">
              <a:buClr>
                <a:srgbClr val="FFFFFF"/>
              </a:buClr>
              <a:buNone/>
            </a:pPr>
            <a:b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more info: </a:t>
            </a:r>
            <a:r>
              <a:rPr lang="en-US" sz="18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uwaterloo.ca/microsoft-teams</a:t>
            </a:r>
            <a:endParaRPr lang="en-US" sz="1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6F114-7A07-6D4A-9E42-8BE1032AFEF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5945" y="1740192"/>
            <a:ext cx="11569729" cy="4595117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FFFFFF"/>
              </a:buClr>
              <a:buNone/>
            </a:pPr>
            <a:r>
              <a:rPr lang="en-US" sz="2800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STARTED WITH TEAMS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Teams and channels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Chat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Activity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Meetings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Files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Search bar</a:t>
            </a:r>
          </a:p>
          <a:p>
            <a:pPr marL="854075" lvl="1" indent="-457200">
              <a:buClr>
                <a:srgbClr val="FFFFFF"/>
              </a:buClr>
              <a:buFont typeface="+mj-lt"/>
              <a:buAutoNum type="arabicPeriod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Profile</a:t>
            </a:r>
          </a:p>
        </p:txBody>
      </p:sp>
    </p:spTree>
    <p:extLst>
      <p:ext uri="{BB962C8B-B14F-4D97-AF65-F5344CB8AC3E}">
        <p14:creationId xmlns:p14="http://schemas.microsoft.com/office/powerpoint/2010/main" val="9866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B9D8B-1558-AF47-ADF6-3CBA16ACBE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1701" y="1978975"/>
            <a:ext cx="11569729" cy="4595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en-US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 RESOURCES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UW Teams website: </a:t>
            </a: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uwaterloo.ca/microsoft-teams/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IST Knowledge Base Articles on Teams: </a:t>
            </a:r>
            <a:r>
              <a:rPr lang="en-CA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wiki.uwaterloo.ca/display/ISTKB/Teams</a:t>
            </a:r>
            <a:endParaRPr lang="en-US" sz="1800">
              <a:solidFill>
                <a:schemeClr val="bg1"/>
              </a:solidFill>
              <a:latin typeface="Segoe UI" panose="020B0502040204020203" pitchFamily="34" charset="0"/>
              <a:ea typeface="+mn-lt"/>
              <a:cs typeface="Segoe UI" panose="020B050204020402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See what's new in Office apps: </a:t>
            </a: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https://go.microsoft.com/fwlink/?linkid=871117</a:t>
            </a:r>
            <a:endParaRPr lang="en-US" sz="1800">
              <a:solidFill>
                <a:schemeClr val="bg1"/>
              </a:solidFill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Learning: </a:t>
            </a:r>
            <a:r>
              <a:rPr lang="en-CA"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uwaterloo.ca/ist/services/linkedin-learning</a:t>
            </a:r>
            <a:endParaRPr lang="en-US" sz="18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211" y="6151024"/>
            <a:ext cx="2050473" cy="524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1B2A0-0271-F04E-AF03-45D6DD7BE0B9}"/>
              </a:ext>
            </a:extLst>
          </p:cNvPr>
          <p:cNvSpPr txBox="1"/>
          <p:nvPr/>
        </p:nvSpPr>
        <p:spPr>
          <a:xfrm>
            <a:off x="490314" y="2576937"/>
            <a:ext cx="62648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0956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00151DD-47AC-3C43-AB44-30785EAC4ABF}"/>
              </a:ext>
            </a:extLst>
          </p:cNvPr>
          <p:cNvSpPr txBox="1">
            <a:spLocks/>
          </p:cNvSpPr>
          <p:nvPr/>
        </p:nvSpPr>
        <p:spPr>
          <a:xfrm>
            <a:off x="578225" y="1902068"/>
            <a:ext cx="7667418" cy="3797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8925" indent="-288925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tx1"/>
              </a:buClr>
              <a:buSzPct val="85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Started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 into Teams using your </a:t>
            </a: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uWaterloo</a:t>
            </a: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credentials either through: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teams.microsoft.com</a:t>
            </a:r>
            <a:endParaRPr 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desktop application</a:t>
            </a:r>
          </a:p>
          <a:p>
            <a:pPr lvl="1"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can download the desktop application by logging on online</a:t>
            </a:r>
          </a:p>
        </p:txBody>
      </p:sp>
    </p:spTree>
    <p:extLst>
      <p:ext uri="{BB962C8B-B14F-4D97-AF65-F5344CB8AC3E}">
        <p14:creationId xmlns:p14="http://schemas.microsoft.com/office/powerpoint/2010/main" val="25742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8224" y="1902068"/>
            <a:ext cx="11251387" cy="379761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 b="1" spc="3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AGENDA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Microsoft Teams?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 Teams do?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I create a Team?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 can I get help for Teams?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Getting started with Teams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2863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3066" y="1878239"/>
            <a:ext cx="7055317" cy="4595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en-US" sz="2800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TEAMS?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application that brings together all programs in Office 365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 and individual conversations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Provides a shared space to work on and store files collaboratively 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collaborate with </a:t>
            </a:r>
            <a:r>
              <a:rPr lang="en-US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UWaterloo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non-</a:t>
            </a:r>
            <a:r>
              <a:rPr lang="en-US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UWaterloo</a:t>
            </a: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members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0E4467-3F82-428E-9A50-2B81C6A8190E}"/>
              </a:ext>
            </a:extLst>
          </p:cNvPr>
          <p:cNvSpPr/>
          <p:nvPr/>
        </p:nvSpPr>
        <p:spPr bwMode="auto">
          <a:xfrm>
            <a:off x="5386258" y="1374668"/>
            <a:ext cx="6805742" cy="4891120"/>
          </a:xfrm>
          <a:prstGeom prst="rect">
            <a:avLst/>
          </a:prstGeom>
          <a:solidFill>
            <a:srgbClr val="0E0E0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EC02E3-2C64-487D-B028-FE587A1C4FDB}"/>
              </a:ext>
            </a:extLst>
          </p:cNvPr>
          <p:cNvSpPr/>
          <p:nvPr/>
        </p:nvSpPr>
        <p:spPr>
          <a:xfrm>
            <a:off x="1238943" y="2062686"/>
            <a:ext cx="2249142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Transform workplace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collaboration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3BE7C9D-70BF-42F0-885D-FEBABDDCC73D}"/>
              </a:ext>
            </a:extLst>
          </p:cNvPr>
          <p:cNvSpPr/>
          <p:nvPr/>
        </p:nvSpPr>
        <p:spPr>
          <a:xfrm>
            <a:off x="1238943" y="3033056"/>
            <a:ext cx="2089675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32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Streamline business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processes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D07033C-E663-45C5-9C24-2501E19353C4}"/>
              </a:ext>
            </a:extLst>
          </p:cNvPr>
          <p:cNvSpPr/>
          <p:nvPr/>
        </p:nvSpPr>
        <p:spPr>
          <a:xfrm>
            <a:off x="1238943" y="4103455"/>
            <a:ext cx="3278628" cy="66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Connect everyone on </a:t>
            </a:r>
          </a:p>
          <a:p>
            <a:pPr marL="0" marR="0" lvl="0" indent="0" algn="l" defTabSz="932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a single platform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65B61C-BD88-4043-9213-6F3E240B9CEE}"/>
              </a:ext>
            </a:extLst>
          </p:cNvPr>
          <p:cNvGrpSpPr/>
          <p:nvPr/>
        </p:nvGrpSpPr>
        <p:grpSpPr>
          <a:xfrm>
            <a:off x="428032" y="2067939"/>
            <a:ext cx="613380" cy="613378"/>
            <a:chOff x="434975" y="2157290"/>
            <a:chExt cx="525145" cy="52514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BABC81-BB06-4514-A3CD-CFB1996D6F8B}"/>
                </a:ext>
              </a:extLst>
            </p:cNvPr>
            <p:cNvSpPr/>
            <p:nvPr/>
          </p:nvSpPr>
          <p:spPr bwMode="auto">
            <a:xfrm>
              <a:off x="434975" y="2157290"/>
              <a:ext cx="525145" cy="525145"/>
            </a:xfrm>
            <a:prstGeom prst="ellipse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02" tIns="146243" rIns="182802" bIns="14624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1935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67" b="0" i="0" u="none" strike="noStrike" kern="1200" cap="none" spc="-147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8757066-304C-4F11-BDD1-4260A4F9D653}"/>
                </a:ext>
              </a:extLst>
            </p:cNvPr>
            <p:cNvGrpSpPr/>
            <p:nvPr/>
          </p:nvGrpSpPr>
          <p:grpSpPr>
            <a:xfrm>
              <a:off x="551497" y="2298418"/>
              <a:ext cx="292100" cy="242888"/>
              <a:chOff x="557213" y="2300288"/>
              <a:chExt cx="292100" cy="242888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609C8F9B-6F88-4217-A3A0-C26AE440E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213" y="2363788"/>
                <a:ext cx="228600" cy="179388"/>
              </a:xfrm>
              <a:custGeom>
                <a:avLst/>
                <a:gdLst>
                  <a:gd name="T0" fmla="*/ 0 w 232"/>
                  <a:gd name="T1" fmla="*/ 148 h 182"/>
                  <a:gd name="T2" fmla="*/ 0 w 232"/>
                  <a:gd name="T3" fmla="*/ 148 h 182"/>
                  <a:gd name="T4" fmla="*/ 42 w 232"/>
                  <a:gd name="T5" fmla="*/ 148 h 182"/>
                  <a:gd name="T6" fmla="*/ 42 w 232"/>
                  <a:gd name="T7" fmla="*/ 182 h 182"/>
                  <a:gd name="T8" fmla="*/ 59 w 232"/>
                  <a:gd name="T9" fmla="*/ 165 h 182"/>
                  <a:gd name="T10" fmla="*/ 76 w 232"/>
                  <a:gd name="T11" fmla="*/ 148 h 182"/>
                  <a:gd name="T12" fmla="*/ 232 w 232"/>
                  <a:gd name="T13" fmla="*/ 148 h 182"/>
                  <a:gd name="T14" fmla="*/ 232 w 232"/>
                  <a:gd name="T15" fmla="*/ 0 h 182"/>
                  <a:gd name="T16" fmla="*/ 0 w 232"/>
                  <a:gd name="T17" fmla="*/ 0 h 182"/>
                  <a:gd name="T18" fmla="*/ 0 w 232"/>
                  <a:gd name="T19" fmla="*/ 14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182">
                    <a:moveTo>
                      <a:pt x="0" y="148"/>
                    </a:moveTo>
                    <a:lnTo>
                      <a:pt x="0" y="148"/>
                    </a:lnTo>
                    <a:lnTo>
                      <a:pt x="42" y="148"/>
                    </a:lnTo>
                    <a:lnTo>
                      <a:pt x="42" y="182"/>
                    </a:lnTo>
                    <a:cubicBezTo>
                      <a:pt x="48" y="176"/>
                      <a:pt x="53" y="171"/>
                      <a:pt x="59" y="165"/>
                    </a:cubicBezTo>
                    <a:cubicBezTo>
                      <a:pt x="64" y="159"/>
                      <a:pt x="70" y="154"/>
                      <a:pt x="76" y="148"/>
                    </a:cubicBezTo>
                    <a:lnTo>
                      <a:pt x="232" y="148"/>
                    </a:lnTo>
                    <a:lnTo>
                      <a:pt x="232" y="0"/>
                    </a:lnTo>
                    <a:lnTo>
                      <a:pt x="0" y="0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C1C1C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9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61EA599F-4A1B-4BCE-AD9F-409C39228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8" y="2300288"/>
                <a:ext cx="250825" cy="166688"/>
              </a:xfrm>
              <a:custGeom>
                <a:avLst/>
                <a:gdLst>
                  <a:gd name="T0" fmla="*/ 0 w 254"/>
                  <a:gd name="T1" fmla="*/ 42 h 169"/>
                  <a:gd name="T2" fmla="*/ 0 w 254"/>
                  <a:gd name="T3" fmla="*/ 42 h 169"/>
                  <a:gd name="T4" fmla="*/ 212 w 254"/>
                  <a:gd name="T5" fmla="*/ 42 h 169"/>
                  <a:gd name="T6" fmla="*/ 212 w 254"/>
                  <a:gd name="T7" fmla="*/ 169 h 169"/>
                  <a:gd name="T8" fmla="*/ 254 w 254"/>
                  <a:gd name="T9" fmla="*/ 169 h 169"/>
                  <a:gd name="T10" fmla="*/ 254 w 254"/>
                  <a:gd name="T11" fmla="*/ 0 h 169"/>
                  <a:gd name="T12" fmla="*/ 0 w 254"/>
                  <a:gd name="T13" fmla="*/ 0 h 169"/>
                  <a:gd name="T14" fmla="*/ 0 w 254"/>
                  <a:gd name="T15" fmla="*/ 4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4" h="169">
                    <a:moveTo>
                      <a:pt x="0" y="42"/>
                    </a:moveTo>
                    <a:lnTo>
                      <a:pt x="0" y="42"/>
                    </a:lnTo>
                    <a:lnTo>
                      <a:pt x="212" y="42"/>
                    </a:lnTo>
                    <a:lnTo>
                      <a:pt x="212" y="169"/>
                    </a:lnTo>
                    <a:lnTo>
                      <a:pt x="254" y="169"/>
                    </a:lnTo>
                    <a:lnTo>
                      <a:pt x="254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5558A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17" tIns="44808" rIns="89617" bIns="44808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396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36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5B044BE-1B1E-4449-91C9-B808DA1D0CB6}"/>
              </a:ext>
            </a:extLst>
          </p:cNvPr>
          <p:cNvGrpSpPr/>
          <p:nvPr/>
        </p:nvGrpSpPr>
        <p:grpSpPr>
          <a:xfrm>
            <a:off x="428032" y="3035683"/>
            <a:ext cx="613379" cy="613378"/>
            <a:chOff x="435794" y="2989497"/>
            <a:chExt cx="525071" cy="52507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145184-8A58-4DDE-9F3D-7319828A6810}"/>
                </a:ext>
              </a:extLst>
            </p:cNvPr>
            <p:cNvSpPr/>
            <p:nvPr/>
          </p:nvSpPr>
          <p:spPr bwMode="auto">
            <a:xfrm>
              <a:off x="435794" y="2989497"/>
              <a:ext cx="525071" cy="525071"/>
            </a:xfrm>
            <a:prstGeom prst="ellipse">
              <a:avLst/>
            </a:prstGeom>
            <a:solidFill>
              <a:schemeClr val="bg1"/>
            </a:solidFill>
            <a:ln w="10795" cap="flat" cmpd="sng" algn="ctr">
              <a:noFill/>
              <a:prstDash val="solid"/>
            </a:ln>
            <a:effectLst>
              <a:outerShdw blurRad="1905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02" tIns="146243" rIns="182802" bIns="14624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1935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67" b="0" i="0" u="none" strike="noStrike" kern="1200" cap="none" spc="-147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4A7E353-2E81-4E4E-B2CB-A1B0B8D162F0}"/>
                </a:ext>
              </a:extLst>
            </p:cNvPr>
            <p:cNvGrpSpPr/>
            <p:nvPr/>
          </p:nvGrpSpPr>
          <p:grpSpPr>
            <a:xfrm>
              <a:off x="553867" y="3128207"/>
              <a:ext cx="288925" cy="247650"/>
              <a:chOff x="558800" y="3144838"/>
              <a:chExt cx="288925" cy="247650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E3F1C7A5-7F19-4DA9-8727-D92C158F0C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8800" y="3171825"/>
                <a:ext cx="288925" cy="193675"/>
              </a:xfrm>
              <a:custGeom>
                <a:avLst/>
                <a:gdLst>
                  <a:gd name="T0" fmla="*/ 164 w 426"/>
                  <a:gd name="T1" fmla="*/ 112 h 286"/>
                  <a:gd name="T2" fmla="*/ 164 w 426"/>
                  <a:gd name="T3" fmla="*/ 112 h 286"/>
                  <a:gd name="T4" fmla="*/ 175 w 426"/>
                  <a:gd name="T5" fmla="*/ 95 h 286"/>
                  <a:gd name="T6" fmla="*/ 192 w 426"/>
                  <a:gd name="T7" fmla="*/ 83 h 286"/>
                  <a:gd name="T8" fmla="*/ 213 w 426"/>
                  <a:gd name="T9" fmla="*/ 79 h 286"/>
                  <a:gd name="T10" fmla="*/ 233 w 426"/>
                  <a:gd name="T11" fmla="*/ 83 h 286"/>
                  <a:gd name="T12" fmla="*/ 250 w 426"/>
                  <a:gd name="T13" fmla="*/ 95 h 286"/>
                  <a:gd name="T14" fmla="*/ 262 w 426"/>
                  <a:gd name="T15" fmla="*/ 112 h 286"/>
                  <a:gd name="T16" fmla="*/ 266 w 426"/>
                  <a:gd name="T17" fmla="*/ 133 h 286"/>
                  <a:gd name="T18" fmla="*/ 262 w 426"/>
                  <a:gd name="T19" fmla="*/ 153 h 286"/>
                  <a:gd name="T20" fmla="*/ 250 w 426"/>
                  <a:gd name="T21" fmla="*/ 170 h 286"/>
                  <a:gd name="T22" fmla="*/ 233 w 426"/>
                  <a:gd name="T23" fmla="*/ 182 h 286"/>
                  <a:gd name="T24" fmla="*/ 213 w 426"/>
                  <a:gd name="T25" fmla="*/ 186 h 286"/>
                  <a:gd name="T26" fmla="*/ 192 w 426"/>
                  <a:gd name="T27" fmla="*/ 182 h 286"/>
                  <a:gd name="T28" fmla="*/ 175 w 426"/>
                  <a:gd name="T29" fmla="*/ 170 h 286"/>
                  <a:gd name="T30" fmla="*/ 164 w 426"/>
                  <a:gd name="T31" fmla="*/ 153 h 286"/>
                  <a:gd name="T32" fmla="*/ 160 w 426"/>
                  <a:gd name="T33" fmla="*/ 133 h 286"/>
                  <a:gd name="T34" fmla="*/ 164 w 426"/>
                  <a:gd name="T35" fmla="*/ 112 h 286"/>
                  <a:gd name="T36" fmla="*/ 298 w 426"/>
                  <a:gd name="T37" fmla="*/ 32 h 286"/>
                  <a:gd name="T38" fmla="*/ 298 w 426"/>
                  <a:gd name="T39" fmla="*/ 32 h 286"/>
                  <a:gd name="T40" fmla="*/ 394 w 426"/>
                  <a:gd name="T41" fmla="*/ 32 h 286"/>
                  <a:gd name="T42" fmla="*/ 394 w 426"/>
                  <a:gd name="T43" fmla="*/ 128 h 286"/>
                  <a:gd name="T44" fmla="*/ 298 w 426"/>
                  <a:gd name="T45" fmla="*/ 128 h 286"/>
                  <a:gd name="T46" fmla="*/ 298 w 426"/>
                  <a:gd name="T47" fmla="*/ 32 h 286"/>
                  <a:gd name="T48" fmla="*/ 0 w 426"/>
                  <a:gd name="T49" fmla="*/ 286 h 286"/>
                  <a:gd name="T50" fmla="*/ 0 w 426"/>
                  <a:gd name="T51" fmla="*/ 286 h 286"/>
                  <a:gd name="T52" fmla="*/ 133 w 426"/>
                  <a:gd name="T53" fmla="*/ 286 h 286"/>
                  <a:gd name="T54" fmla="*/ 137 w 426"/>
                  <a:gd name="T55" fmla="*/ 266 h 286"/>
                  <a:gd name="T56" fmla="*/ 119 w 426"/>
                  <a:gd name="T57" fmla="*/ 274 h 286"/>
                  <a:gd name="T58" fmla="*/ 92 w 426"/>
                  <a:gd name="T59" fmla="*/ 247 h 286"/>
                  <a:gd name="T60" fmla="*/ 119 w 426"/>
                  <a:gd name="T61" fmla="*/ 220 h 286"/>
                  <a:gd name="T62" fmla="*/ 146 w 426"/>
                  <a:gd name="T63" fmla="*/ 247 h 286"/>
                  <a:gd name="T64" fmla="*/ 145 w 426"/>
                  <a:gd name="T65" fmla="*/ 249 h 286"/>
                  <a:gd name="T66" fmla="*/ 156 w 426"/>
                  <a:gd name="T67" fmla="*/ 236 h 286"/>
                  <a:gd name="T68" fmla="*/ 181 w 426"/>
                  <a:gd name="T69" fmla="*/ 219 h 286"/>
                  <a:gd name="T70" fmla="*/ 213 w 426"/>
                  <a:gd name="T71" fmla="*/ 213 h 286"/>
                  <a:gd name="T72" fmla="*/ 245 w 426"/>
                  <a:gd name="T73" fmla="*/ 219 h 286"/>
                  <a:gd name="T74" fmla="*/ 270 w 426"/>
                  <a:gd name="T75" fmla="*/ 236 h 286"/>
                  <a:gd name="T76" fmla="*/ 279 w 426"/>
                  <a:gd name="T77" fmla="*/ 247 h 286"/>
                  <a:gd name="T78" fmla="*/ 306 w 426"/>
                  <a:gd name="T79" fmla="*/ 220 h 286"/>
                  <a:gd name="T80" fmla="*/ 332 w 426"/>
                  <a:gd name="T81" fmla="*/ 247 h 286"/>
                  <a:gd name="T82" fmla="*/ 306 w 426"/>
                  <a:gd name="T83" fmla="*/ 274 h 286"/>
                  <a:gd name="T84" fmla="*/ 289 w 426"/>
                  <a:gd name="T85" fmla="*/ 267 h 286"/>
                  <a:gd name="T86" fmla="*/ 292 w 426"/>
                  <a:gd name="T87" fmla="*/ 286 h 286"/>
                  <a:gd name="T88" fmla="*/ 426 w 426"/>
                  <a:gd name="T89" fmla="*/ 286 h 286"/>
                  <a:gd name="T90" fmla="*/ 426 w 426"/>
                  <a:gd name="T91" fmla="*/ 0 h 286"/>
                  <a:gd name="T92" fmla="*/ 0 w 426"/>
                  <a:gd name="T93" fmla="*/ 0 h 286"/>
                  <a:gd name="T94" fmla="*/ 0 w 426"/>
                  <a:gd name="T95" fmla="*/ 28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6" h="286">
                    <a:moveTo>
                      <a:pt x="164" y="112"/>
                    </a:moveTo>
                    <a:lnTo>
                      <a:pt x="164" y="112"/>
                    </a:lnTo>
                    <a:cubicBezTo>
                      <a:pt x="167" y="105"/>
                      <a:pt x="170" y="100"/>
                      <a:pt x="175" y="95"/>
                    </a:cubicBezTo>
                    <a:cubicBezTo>
                      <a:pt x="180" y="90"/>
                      <a:pt x="186" y="86"/>
                      <a:pt x="192" y="83"/>
                    </a:cubicBezTo>
                    <a:cubicBezTo>
                      <a:pt x="199" y="81"/>
                      <a:pt x="205" y="79"/>
                      <a:pt x="213" y="79"/>
                    </a:cubicBezTo>
                    <a:cubicBezTo>
                      <a:pt x="220" y="79"/>
                      <a:pt x="227" y="81"/>
                      <a:pt x="233" y="83"/>
                    </a:cubicBezTo>
                    <a:cubicBezTo>
                      <a:pt x="240" y="86"/>
                      <a:pt x="246" y="90"/>
                      <a:pt x="250" y="95"/>
                    </a:cubicBezTo>
                    <a:cubicBezTo>
                      <a:pt x="255" y="100"/>
                      <a:pt x="259" y="105"/>
                      <a:pt x="262" y="112"/>
                    </a:cubicBezTo>
                    <a:cubicBezTo>
                      <a:pt x="265" y="118"/>
                      <a:pt x="266" y="125"/>
                      <a:pt x="266" y="133"/>
                    </a:cubicBezTo>
                    <a:cubicBezTo>
                      <a:pt x="266" y="140"/>
                      <a:pt x="265" y="147"/>
                      <a:pt x="262" y="153"/>
                    </a:cubicBezTo>
                    <a:cubicBezTo>
                      <a:pt x="259" y="160"/>
                      <a:pt x="255" y="165"/>
                      <a:pt x="250" y="170"/>
                    </a:cubicBezTo>
                    <a:cubicBezTo>
                      <a:pt x="246" y="175"/>
                      <a:pt x="240" y="179"/>
                      <a:pt x="233" y="182"/>
                    </a:cubicBezTo>
                    <a:cubicBezTo>
                      <a:pt x="227" y="184"/>
                      <a:pt x="220" y="186"/>
                      <a:pt x="213" y="186"/>
                    </a:cubicBezTo>
                    <a:cubicBezTo>
                      <a:pt x="205" y="186"/>
                      <a:pt x="199" y="184"/>
                      <a:pt x="192" y="182"/>
                    </a:cubicBezTo>
                    <a:cubicBezTo>
                      <a:pt x="186" y="179"/>
                      <a:pt x="180" y="175"/>
                      <a:pt x="175" y="170"/>
                    </a:cubicBezTo>
                    <a:cubicBezTo>
                      <a:pt x="170" y="165"/>
                      <a:pt x="167" y="160"/>
                      <a:pt x="164" y="153"/>
                    </a:cubicBezTo>
                    <a:cubicBezTo>
                      <a:pt x="161" y="147"/>
                      <a:pt x="160" y="140"/>
                      <a:pt x="160" y="133"/>
                    </a:cubicBezTo>
                    <a:cubicBezTo>
                      <a:pt x="160" y="125"/>
                      <a:pt x="161" y="118"/>
                      <a:pt x="164" y="112"/>
                    </a:cubicBezTo>
                    <a:close/>
                    <a:moveTo>
                      <a:pt x="298" y="32"/>
                    </a:moveTo>
                    <a:lnTo>
                      <a:pt x="298" y="32"/>
                    </a:lnTo>
                    <a:lnTo>
                      <a:pt x="394" y="32"/>
                    </a:lnTo>
                    <a:lnTo>
                      <a:pt x="394" y="128"/>
                    </a:lnTo>
                    <a:lnTo>
                      <a:pt x="298" y="128"/>
                    </a:lnTo>
                    <a:lnTo>
                      <a:pt x="298" y="32"/>
                    </a:lnTo>
                    <a:close/>
                    <a:moveTo>
                      <a:pt x="0" y="286"/>
                    </a:moveTo>
                    <a:lnTo>
                      <a:pt x="0" y="286"/>
                    </a:lnTo>
                    <a:lnTo>
                      <a:pt x="133" y="286"/>
                    </a:lnTo>
                    <a:cubicBezTo>
                      <a:pt x="134" y="279"/>
                      <a:pt x="135" y="272"/>
                      <a:pt x="137" y="266"/>
                    </a:cubicBezTo>
                    <a:cubicBezTo>
                      <a:pt x="133" y="271"/>
                      <a:pt x="126" y="274"/>
                      <a:pt x="119" y="274"/>
                    </a:cubicBezTo>
                    <a:cubicBezTo>
                      <a:pt x="104" y="274"/>
                      <a:pt x="92" y="262"/>
                      <a:pt x="92" y="247"/>
                    </a:cubicBezTo>
                    <a:cubicBezTo>
                      <a:pt x="92" y="232"/>
                      <a:pt x="104" y="220"/>
                      <a:pt x="119" y="220"/>
                    </a:cubicBezTo>
                    <a:cubicBezTo>
                      <a:pt x="134" y="220"/>
                      <a:pt x="146" y="232"/>
                      <a:pt x="146" y="247"/>
                    </a:cubicBezTo>
                    <a:cubicBezTo>
                      <a:pt x="146" y="248"/>
                      <a:pt x="145" y="249"/>
                      <a:pt x="145" y="249"/>
                    </a:cubicBezTo>
                    <a:cubicBezTo>
                      <a:pt x="148" y="245"/>
                      <a:pt x="152" y="240"/>
                      <a:pt x="156" y="236"/>
                    </a:cubicBezTo>
                    <a:cubicBezTo>
                      <a:pt x="163" y="229"/>
                      <a:pt x="172" y="223"/>
                      <a:pt x="181" y="219"/>
                    </a:cubicBezTo>
                    <a:cubicBezTo>
                      <a:pt x="191" y="215"/>
                      <a:pt x="202" y="213"/>
                      <a:pt x="213" y="213"/>
                    </a:cubicBezTo>
                    <a:cubicBezTo>
                      <a:pt x="224" y="213"/>
                      <a:pt x="235" y="215"/>
                      <a:pt x="245" y="219"/>
                    </a:cubicBezTo>
                    <a:cubicBezTo>
                      <a:pt x="254" y="223"/>
                      <a:pt x="263" y="228"/>
                      <a:pt x="270" y="236"/>
                    </a:cubicBezTo>
                    <a:cubicBezTo>
                      <a:pt x="273" y="239"/>
                      <a:pt x="276" y="243"/>
                      <a:pt x="279" y="247"/>
                    </a:cubicBezTo>
                    <a:cubicBezTo>
                      <a:pt x="279" y="232"/>
                      <a:pt x="291" y="220"/>
                      <a:pt x="306" y="220"/>
                    </a:cubicBezTo>
                    <a:cubicBezTo>
                      <a:pt x="321" y="220"/>
                      <a:pt x="332" y="232"/>
                      <a:pt x="332" y="247"/>
                    </a:cubicBezTo>
                    <a:cubicBezTo>
                      <a:pt x="332" y="262"/>
                      <a:pt x="321" y="274"/>
                      <a:pt x="306" y="274"/>
                    </a:cubicBezTo>
                    <a:cubicBezTo>
                      <a:pt x="299" y="274"/>
                      <a:pt x="293" y="271"/>
                      <a:pt x="289" y="267"/>
                    </a:cubicBezTo>
                    <a:cubicBezTo>
                      <a:pt x="291" y="273"/>
                      <a:pt x="292" y="279"/>
                      <a:pt x="292" y="286"/>
                    </a:cubicBezTo>
                    <a:lnTo>
                      <a:pt x="426" y="286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286"/>
                    </a:lnTo>
                    <a:close/>
                  </a:path>
                </a:pathLst>
              </a:custGeom>
              <a:solidFill>
                <a:srgbClr val="C1C1C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E7890052-A91A-4CB8-898E-E6851C2D8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" y="3365500"/>
                <a:ext cx="288925" cy="26988"/>
              </a:xfrm>
              <a:custGeom>
                <a:avLst/>
                <a:gdLst>
                  <a:gd name="T0" fmla="*/ 133 w 426"/>
                  <a:gd name="T1" fmla="*/ 0 h 40"/>
                  <a:gd name="T2" fmla="*/ 133 w 426"/>
                  <a:gd name="T3" fmla="*/ 0 h 40"/>
                  <a:gd name="T4" fmla="*/ 0 w 426"/>
                  <a:gd name="T5" fmla="*/ 0 h 40"/>
                  <a:gd name="T6" fmla="*/ 0 w 426"/>
                  <a:gd name="T7" fmla="*/ 40 h 40"/>
                  <a:gd name="T8" fmla="*/ 426 w 426"/>
                  <a:gd name="T9" fmla="*/ 40 h 40"/>
                  <a:gd name="T10" fmla="*/ 426 w 426"/>
                  <a:gd name="T11" fmla="*/ 0 h 40"/>
                  <a:gd name="T12" fmla="*/ 292 w 426"/>
                  <a:gd name="T13" fmla="*/ 0 h 40"/>
                  <a:gd name="T14" fmla="*/ 133 w 426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6" h="40">
                    <a:moveTo>
                      <a:pt x="133" y="0"/>
                    </a:moveTo>
                    <a:lnTo>
                      <a:pt x="133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426" y="40"/>
                    </a:lnTo>
                    <a:lnTo>
                      <a:pt x="426" y="0"/>
                    </a:lnTo>
                    <a:lnTo>
                      <a:pt x="292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2F2F2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A2E45E16-F053-467F-AA38-35301B310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" y="3144838"/>
                <a:ext cx="288925" cy="26988"/>
              </a:xfrm>
              <a:custGeom>
                <a:avLst/>
                <a:gdLst>
                  <a:gd name="T0" fmla="*/ 0 w 426"/>
                  <a:gd name="T1" fmla="*/ 40 h 40"/>
                  <a:gd name="T2" fmla="*/ 0 w 426"/>
                  <a:gd name="T3" fmla="*/ 40 h 40"/>
                  <a:gd name="T4" fmla="*/ 426 w 426"/>
                  <a:gd name="T5" fmla="*/ 40 h 40"/>
                  <a:gd name="T6" fmla="*/ 426 w 426"/>
                  <a:gd name="T7" fmla="*/ 0 h 40"/>
                  <a:gd name="T8" fmla="*/ 0 w 426"/>
                  <a:gd name="T9" fmla="*/ 0 h 40"/>
                  <a:gd name="T10" fmla="*/ 0 w 426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6" h="40">
                    <a:moveTo>
                      <a:pt x="0" y="40"/>
                    </a:moveTo>
                    <a:lnTo>
                      <a:pt x="0" y="40"/>
                    </a:lnTo>
                    <a:lnTo>
                      <a:pt x="426" y="40"/>
                    </a:lnTo>
                    <a:lnTo>
                      <a:pt x="426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F2F2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4C7E966D-EB33-41AA-B510-94FB9AF74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3" y="3321050"/>
                <a:ext cx="36513" cy="36513"/>
              </a:xfrm>
              <a:custGeom>
                <a:avLst/>
                <a:gdLst>
                  <a:gd name="T0" fmla="*/ 54 w 54"/>
                  <a:gd name="T1" fmla="*/ 27 h 54"/>
                  <a:gd name="T2" fmla="*/ 54 w 54"/>
                  <a:gd name="T3" fmla="*/ 27 h 54"/>
                  <a:gd name="T4" fmla="*/ 27 w 54"/>
                  <a:gd name="T5" fmla="*/ 0 h 54"/>
                  <a:gd name="T6" fmla="*/ 0 w 54"/>
                  <a:gd name="T7" fmla="*/ 27 h 54"/>
                  <a:gd name="T8" fmla="*/ 27 w 54"/>
                  <a:gd name="T9" fmla="*/ 54 h 54"/>
                  <a:gd name="T10" fmla="*/ 45 w 54"/>
                  <a:gd name="T11" fmla="*/ 46 h 54"/>
                  <a:gd name="T12" fmla="*/ 53 w 54"/>
                  <a:gd name="T13" fmla="*/ 29 h 54"/>
                  <a:gd name="T14" fmla="*/ 54 w 54"/>
                  <a:gd name="T15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4">
                    <a:moveTo>
                      <a:pt x="54" y="27"/>
                    </a:moveTo>
                    <a:lnTo>
                      <a:pt x="54" y="27"/>
                    </a:lnTo>
                    <a:cubicBezTo>
                      <a:pt x="54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34" y="54"/>
                      <a:pt x="41" y="51"/>
                      <a:pt x="45" y="46"/>
                    </a:cubicBezTo>
                    <a:cubicBezTo>
                      <a:pt x="50" y="42"/>
                      <a:pt x="53" y="36"/>
                      <a:pt x="53" y="29"/>
                    </a:cubicBezTo>
                    <a:cubicBezTo>
                      <a:pt x="53" y="29"/>
                      <a:pt x="54" y="28"/>
                      <a:pt x="54" y="27"/>
                    </a:cubicBezTo>
                    <a:close/>
                  </a:path>
                </a:pathLst>
              </a:custGeom>
              <a:solidFill>
                <a:srgbClr val="5558A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BADA1789-A8A7-4C72-B5AF-EA330B927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213" y="3321050"/>
                <a:ext cx="36513" cy="36513"/>
              </a:xfrm>
              <a:custGeom>
                <a:avLst/>
                <a:gdLst>
                  <a:gd name="T0" fmla="*/ 27 w 53"/>
                  <a:gd name="T1" fmla="*/ 0 h 54"/>
                  <a:gd name="T2" fmla="*/ 27 w 53"/>
                  <a:gd name="T3" fmla="*/ 0 h 54"/>
                  <a:gd name="T4" fmla="*/ 0 w 53"/>
                  <a:gd name="T5" fmla="*/ 27 h 54"/>
                  <a:gd name="T6" fmla="*/ 27 w 53"/>
                  <a:gd name="T7" fmla="*/ 54 h 54"/>
                  <a:gd name="T8" fmla="*/ 53 w 53"/>
                  <a:gd name="T9" fmla="*/ 27 h 54"/>
                  <a:gd name="T10" fmla="*/ 27 w 53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54">
                    <a:moveTo>
                      <a:pt x="27" y="0"/>
                    </a:move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7" y="54"/>
                    </a:cubicBezTo>
                    <a:cubicBezTo>
                      <a:pt x="42" y="54"/>
                      <a:pt x="53" y="42"/>
                      <a:pt x="53" y="27"/>
                    </a:cubicBezTo>
                    <a:cubicBezTo>
                      <a:pt x="53" y="12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C1C1C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3A5457FD-0901-4422-AEBD-9C8151329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3" y="3321050"/>
                <a:ext cx="36513" cy="36513"/>
              </a:xfrm>
              <a:custGeom>
                <a:avLst/>
                <a:gdLst>
                  <a:gd name="T0" fmla="*/ 27 w 53"/>
                  <a:gd name="T1" fmla="*/ 54 h 54"/>
                  <a:gd name="T2" fmla="*/ 27 w 53"/>
                  <a:gd name="T3" fmla="*/ 54 h 54"/>
                  <a:gd name="T4" fmla="*/ 53 w 53"/>
                  <a:gd name="T5" fmla="*/ 27 h 54"/>
                  <a:gd name="T6" fmla="*/ 27 w 53"/>
                  <a:gd name="T7" fmla="*/ 0 h 54"/>
                  <a:gd name="T8" fmla="*/ 0 w 53"/>
                  <a:gd name="T9" fmla="*/ 27 h 54"/>
                  <a:gd name="T10" fmla="*/ 10 w 53"/>
                  <a:gd name="T11" fmla="*/ 47 h 54"/>
                  <a:gd name="T12" fmla="*/ 27 w 53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4">
                    <a:moveTo>
                      <a:pt x="27" y="54"/>
                    </a:moveTo>
                    <a:lnTo>
                      <a:pt x="27" y="54"/>
                    </a:lnTo>
                    <a:cubicBezTo>
                      <a:pt x="42" y="54"/>
                      <a:pt x="53" y="42"/>
                      <a:pt x="53" y="27"/>
                    </a:cubicBezTo>
                    <a:cubicBezTo>
                      <a:pt x="53" y="12"/>
                      <a:pt x="42" y="0"/>
                      <a:pt x="27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35"/>
                      <a:pt x="4" y="42"/>
                      <a:pt x="10" y="47"/>
                    </a:cubicBezTo>
                    <a:cubicBezTo>
                      <a:pt x="14" y="51"/>
                      <a:pt x="20" y="54"/>
                      <a:pt x="27" y="54"/>
                    </a:cubicBezTo>
                    <a:close/>
                  </a:path>
                </a:pathLst>
              </a:custGeom>
              <a:solidFill>
                <a:srgbClr val="2F2F2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89630" tIns="44814" rIns="89630" bIns="448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13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82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B8225CEB-2D6B-478D-80FF-58A2DCC8ACD7}"/>
              </a:ext>
            </a:extLst>
          </p:cNvPr>
          <p:cNvSpPr/>
          <p:nvPr/>
        </p:nvSpPr>
        <p:spPr bwMode="auto">
          <a:xfrm>
            <a:off x="428032" y="4108708"/>
            <a:ext cx="613378" cy="613378"/>
          </a:xfrm>
          <a:prstGeom prst="ellipse">
            <a:avLst/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2" tIns="146243" rIns="182802" bIns="1462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7" b="0" i="0" u="none" strike="noStrike" kern="1200" cap="none" spc="-147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White 1">
            <a:extLst>
              <a:ext uri="{FF2B5EF4-FFF2-40B4-BE49-F238E27FC236}">
                <a16:creationId xmlns:a16="http://schemas.microsoft.com/office/drawing/2014/main" id="{C82FBBE5-C8A8-45D2-B94A-49CD32C1F86E}"/>
              </a:ext>
            </a:extLst>
          </p:cNvPr>
          <p:cNvSpPr/>
          <p:nvPr/>
        </p:nvSpPr>
        <p:spPr bwMode="auto">
          <a:xfrm>
            <a:off x="253230" y="1848635"/>
            <a:ext cx="4387850" cy="963444"/>
          </a:xfrm>
          <a:prstGeom prst="rect">
            <a:avLst/>
          </a:prstGeom>
          <a:solidFill>
            <a:srgbClr val="424792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1" name="Screen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0CC47D1-A697-43BE-BBA0-81F97EB93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614" y="1412887"/>
            <a:ext cx="6663385" cy="4800600"/>
          </a:xfrm>
          <a:prstGeom prst="rect">
            <a:avLst/>
          </a:prstGeom>
        </p:spPr>
      </p:pic>
      <p:pic>
        <p:nvPicPr>
          <p:cNvPr id="45" name="Screen 2">
            <a:extLst>
              <a:ext uri="{FF2B5EF4-FFF2-40B4-BE49-F238E27FC236}">
                <a16:creationId xmlns:a16="http://schemas.microsoft.com/office/drawing/2014/main" id="{C0638CCE-D07D-4A7E-A019-0334D8413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614" y="1412887"/>
            <a:ext cx="6663385" cy="4800600"/>
          </a:xfrm>
          <a:prstGeom prst="rect">
            <a:avLst/>
          </a:prstGeom>
        </p:spPr>
      </p:pic>
      <p:pic>
        <p:nvPicPr>
          <p:cNvPr id="44" name="Screen 3">
            <a:extLst>
              <a:ext uri="{FF2B5EF4-FFF2-40B4-BE49-F238E27FC236}">
                <a16:creationId xmlns:a16="http://schemas.microsoft.com/office/drawing/2014/main" id="{CAAB1037-72B2-406D-B565-73403E86A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8614" y="1412887"/>
            <a:ext cx="6663385" cy="48006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DF9DD7C-8500-4367-AC35-7132A717D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161" y="3342370"/>
            <a:ext cx="2234275" cy="489112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17277-5A01-4BB6-A4F1-43574868A3B0}"/>
              </a:ext>
            </a:extLst>
          </p:cNvPr>
          <p:cNvGrpSpPr/>
          <p:nvPr/>
        </p:nvGrpSpPr>
        <p:grpSpPr>
          <a:xfrm>
            <a:off x="550571" y="4216960"/>
            <a:ext cx="368300" cy="368300"/>
            <a:chOff x="1060450" y="4646613"/>
            <a:chExt cx="368300" cy="368300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297336E-6D22-4890-A1A3-BD5D6A3E1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913" y="4646613"/>
              <a:ext cx="79375" cy="79375"/>
            </a:xfrm>
            <a:prstGeom prst="ellipse">
              <a:avLst/>
            </a:prstGeom>
            <a:solidFill>
              <a:srgbClr val="5558A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8768658-4A42-4312-B9FA-F8042219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4711700"/>
              <a:ext cx="315913" cy="303213"/>
            </a:xfrm>
            <a:custGeom>
              <a:avLst/>
              <a:gdLst>
                <a:gd name="T0" fmla="*/ 160 w 320"/>
                <a:gd name="T1" fmla="*/ 308 h 308"/>
                <a:gd name="T2" fmla="*/ 160 w 320"/>
                <a:gd name="T3" fmla="*/ 308 h 308"/>
                <a:gd name="T4" fmla="*/ 208 w 320"/>
                <a:gd name="T5" fmla="*/ 300 h 308"/>
                <a:gd name="T6" fmla="*/ 251 w 320"/>
                <a:gd name="T7" fmla="*/ 279 h 308"/>
                <a:gd name="T8" fmla="*/ 243 w 320"/>
                <a:gd name="T9" fmla="*/ 261 h 308"/>
                <a:gd name="T10" fmla="*/ 240 w 320"/>
                <a:gd name="T11" fmla="*/ 241 h 308"/>
                <a:gd name="T12" fmla="*/ 245 w 320"/>
                <a:gd name="T13" fmla="*/ 215 h 308"/>
                <a:gd name="T14" fmla="*/ 260 w 320"/>
                <a:gd name="T15" fmla="*/ 194 h 308"/>
                <a:gd name="T16" fmla="*/ 281 w 320"/>
                <a:gd name="T17" fmla="*/ 180 h 308"/>
                <a:gd name="T18" fmla="*/ 306 w 320"/>
                <a:gd name="T19" fmla="*/ 175 h 308"/>
                <a:gd name="T20" fmla="*/ 312 w 320"/>
                <a:gd name="T21" fmla="*/ 175 h 308"/>
                <a:gd name="T22" fmla="*/ 317 w 320"/>
                <a:gd name="T23" fmla="*/ 175 h 308"/>
                <a:gd name="T24" fmla="*/ 320 w 320"/>
                <a:gd name="T25" fmla="*/ 148 h 308"/>
                <a:gd name="T26" fmla="*/ 313 w 320"/>
                <a:gd name="T27" fmla="*/ 101 h 308"/>
                <a:gd name="T28" fmla="*/ 293 w 320"/>
                <a:gd name="T29" fmla="*/ 59 h 308"/>
                <a:gd name="T30" fmla="*/ 262 w 320"/>
                <a:gd name="T31" fmla="*/ 25 h 308"/>
                <a:gd name="T32" fmla="*/ 221 w 320"/>
                <a:gd name="T33" fmla="*/ 0 h 308"/>
                <a:gd name="T34" fmla="*/ 211 w 320"/>
                <a:gd name="T35" fmla="*/ 17 h 308"/>
                <a:gd name="T36" fmla="*/ 197 w 320"/>
                <a:gd name="T37" fmla="*/ 30 h 308"/>
                <a:gd name="T38" fmla="*/ 179 w 320"/>
                <a:gd name="T39" fmla="*/ 38 h 308"/>
                <a:gd name="T40" fmla="*/ 160 w 320"/>
                <a:gd name="T41" fmla="*/ 41 h 308"/>
                <a:gd name="T42" fmla="*/ 140 w 320"/>
                <a:gd name="T43" fmla="*/ 38 h 308"/>
                <a:gd name="T44" fmla="*/ 123 w 320"/>
                <a:gd name="T45" fmla="*/ 30 h 308"/>
                <a:gd name="T46" fmla="*/ 108 w 320"/>
                <a:gd name="T47" fmla="*/ 17 h 308"/>
                <a:gd name="T48" fmla="*/ 98 w 320"/>
                <a:gd name="T49" fmla="*/ 0 h 308"/>
                <a:gd name="T50" fmla="*/ 58 w 320"/>
                <a:gd name="T51" fmla="*/ 25 h 308"/>
                <a:gd name="T52" fmla="*/ 27 w 320"/>
                <a:gd name="T53" fmla="*/ 59 h 308"/>
                <a:gd name="T54" fmla="*/ 7 w 320"/>
                <a:gd name="T55" fmla="*/ 101 h 308"/>
                <a:gd name="T56" fmla="*/ 0 w 320"/>
                <a:gd name="T57" fmla="*/ 148 h 308"/>
                <a:gd name="T58" fmla="*/ 2 w 320"/>
                <a:gd name="T59" fmla="*/ 175 h 308"/>
                <a:gd name="T60" fmla="*/ 31 w 320"/>
                <a:gd name="T61" fmla="*/ 177 h 308"/>
                <a:gd name="T62" fmla="*/ 56 w 320"/>
                <a:gd name="T63" fmla="*/ 190 h 308"/>
                <a:gd name="T64" fmla="*/ 73 w 320"/>
                <a:gd name="T65" fmla="*/ 213 h 308"/>
                <a:gd name="T66" fmla="*/ 80 w 320"/>
                <a:gd name="T67" fmla="*/ 241 h 308"/>
                <a:gd name="T68" fmla="*/ 77 w 320"/>
                <a:gd name="T69" fmla="*/ 261 h 308"/>
                <a:gd name="T70" fmla="*/ 68 w 320"/>
                <a:gd name="T71" fmla="*/ 279 h 308"/>
                <a:gd name="T72" fmla="*/ 112 w 320"/>
                <a:gd name="T73" fmla="*/ 300 h 308"/>
                <a:gd name="T74" fmla="*/ 160 w 320"/>
                <a:gd name="T75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0" h="308">
                  <a:moveTo>
                    <a:pt x="160" y="308"/>
                  </a:moveTo>
                  <a:lnTo>
                    <a:pt x="160" y="308"/>
                  </a:lnTo>
                  <a:cubicBezTo>
                    <a:pt x="176" y="308"/>
                    <a:pt x="192" y="305"/>
                    <a:pt x="208" y="300"/>
                  </a:cubicBezTo>
                  <a:cubicBezTo>
                    <a:pt x="223" y="296"/>
                    <a:pt x="238" y="288"/>
                    <a:pt x="251" y="279"/>
                  </a:cubicBezTo>
                  <a:cubicBezTo>
                    <a:pt x="248" y="273"/>
                    <a:pt x="245" y="267"/>
                    <a:pt x="243" y="261"/>
                  </a:cubicBezTo>
                  <a:cubicBezTo>
                    <a:pt x="241" y="254"/>
                    <a:pt x="240" y="248"/>
                    <a:pt x="240" y="241"/>
                  </a:cubicBezTo>
                  <a:cubicBezTo>
                    <a:pt x="240" y="232"/>
                    <a:pt x="242" y="223"/>
                    <a:pt x="245" y="215"/>
                  </a:cubicBezTo>
                  <a:cubicBezTo>
                    <a:pt x="249" y="207"/>
                    <a:pt x="253" y="200"/>
                    <a:pt x="260" y="194"/>
                  </a:cubicBezTo>
                  <a:cubicBezTo>
                    <a:pt x="266" y="188"/>
                    <a:pt x="273" y="183"/>
                    <a:pt x="281" y="180"/>
                  </a:cubicBezTo>
                  <a:cubicBezTo>
                    <a:pt x="289" y="176"/>
                    <a:pt x="297" y="175"/>
                    <a:pt x="306" y="175"/>
                  </a:cubicBezTo>
                  <a:cubicBezTo>
                    <a:pt x="308" y="175"/>
                    <a:pt x="310" y="175"/>
                    <a:pt x="312" y="175"/>
                  </a:cubicBezTo>
                  <a:cubicBezTo>
                    <a:pt x="314" y="175"/>
                    <a:pt x="316" y="175"/>
                    <a:pt x="317" y="175"/>
                  </a:cubicBezTo>
                  <a:cubicBezTo>
                    <a:pt x="319" y="166"/>
                    <a:pt x="320" y="157"/>
                    <a:pt x="320" y="148"/>
                  </a:cubicBezTo>
                  <a:cubicBezTo>
                    <a:pt x="320" y="132"/>
                    <a:pt x="318" y="116"/>
                    <a:pt x="313" y="101"/>
                  </a:cubicBezTo>
                  <a:cubicBezTo>
                    <a:pt x="308" y="86"/>
                    <a:pt x="302" y="72"/>
                    <a:pt x="293" y="59"/>
                  </a:cubicBezTo>
                  <a:cubicBezTo>
                    <a:pt x="285" y="46"/>
                    <a:pt x="274" y="35"/>
                    <a:pt x="262" y="25"/>
                  </a:cubicBezTo>
                  <a:cubicBezTo>
                    <a:pt x="250" y="15"/>
                    <a:pt x="236" y="6"/>
                    <a:pt x="221" y="0"/>
                  </a:cubicBezTo>
                  <a:cubicBezTo>
                    <a:pt x="219" y="6"/>
                    <a:pt x="215" y="12"/>
                    <a:pt x="211" y="17"/>
                  </a:cubicBezTo>
                  <a:cubicBezTo>
                    <a:pt x="207" y="22"/>
                    <a:pt x="202" y="26"/>
                    <a:pt x="197" y="30"/>
                  </a:cubicBezTo>
                  <a:cubicBezTo>
                    <a:pt x="191" y="34"/>
                    <a:pt x="185" y="36"/>
                    <a:pt x="179" y="38"/>
                  </a:cubicBezTo>
                  <a:cubicBezTo>
                    <a:pt x="173" y="40"/>
                    <a:pt x="166" y="41"/>
                    <a:pt x="160" y="41"/>
                  </a:cubicBezTo>
                  <a:cubicBezTo>
                    <a:pt x="153" y="41"/>
                    <a:pt x="147" y="40"/>
                    <a:pt x="140" y="38"/>
                  </a:cubicBezTo>
                  <a:cubicBezTo>
                    <a:pt x="134" y="36"/>
                    <a:pt x="128" y="34"/>
                    <a:pt x="123" y="30"/>
                  </a:cubicBezTo>
                  <a:cubicBezTo>
                    <a:pt x="118" y="26"/>
                    <a:pt x="113" y="22"/>
                    <a:pt x="108" y="17"/>
                  </a:cubicBezTo>
                  <a:cubicBezTo>
                    <a:pt x="104" y="12"/>
                    <a:pt x="101" y="6"/>
                    <a:pt x="98" y="0"/>
                  </a:cubicBezTo>
                  <a:cubicBezTo>
                    <a:pt x="83" y="6"/>
                    <a:pt x="70" y="15"/>
                    <a:pt x="58" y="25"/>
                  </a:cubicBezTo>
                  <a:cubicBezTo>
                    <a:pt x="45" y="35"/>
                    <a:pt x="35" y="46"/>
                    <a:pt x="27" y="59"/>
                  </a:cubicBezTo>
                  <a:cubicBezTo>
                    <a:pt x="18" y="72"/>
                    <a:pt x="11" y="86"/>
                    <a:pt x="7" y="101"/>
                  </a:cubicBezTo>
                  <a:cubicBezTo>
                    <a:pt x="2" y="116"/>
                    <a:pt x="0" y="132"/>
                    <a:pt x="0" y="148"/>
                  </a:cubicBezTo>
                  <a:cubicBezTo>
                    <a:pt x="0" y="157"/>
                    <a:pt x="1" y="166"/>
                    <a:pt x="2" y="175"/>
                  </a:cubicBezTo>
                  <a:cubicBezTo>
                    <a:pt x="12" y="174"/>
                    <a:pt x="22" y="174"/>
                    <a:pt x="31" y="177"/>
                  </a:cubicBezTo>
                  <a:cubicBezTo>
                    <a:pt x="41" y="180"/>
                    <a:pt x="49" y="184"/>
                    <a:pt x="56" y="190"/>
                  </a:cubicBezTo>
                  <a:cubicBezTo>
                    <a:pt x="63" y="197"/>
                    <a:pt x="69" y="204"/>
                    <a:pt x="73" y="213"/>
                  </a:cubicBezTo>
                  <a:cubicBezTo>
                    <a:pt x="78" y="222"/>
                    <a:pt x="80" y="231"/>
                    <a:pt x="80" y="241"/>
                  </a:cubicBezTo>
                  <a:cubicBezTo>
                    <a:pt x="80" y="248"/>
                    <a:pt x="79" y="254"/>
                    <a:pt x="77" y="261"/>
                  </a:cubicBezTo>
                  <a:cubicBezTo>
                    <a:pt x="75" y="267"/>
                    <a:pt x="72" y="273"/>
                    <a:pt x="68" y="279"/>
                  </a:cubicBezTo>
                  <a:cubicBezTo>
                    <a:pt x="82" y="288"/>
                    <a:pt x="96" y="296"/>
                    <a:pt x="112" y="300"/>
                  </a:cubicBezTo>
                  <a:cubicBezTo>
                    <a:pt x="127" y="305"/>
                    <a:pt x="143" y="308"/>
                    <a:pt x="160" y="308"/>
                  </a:cubicBezTo>
                  <a:close/>
                </a:path>
              </a:pathLst>
            </a:custGeom>
            <a:solidFill>
              <a:srgbClr val="C1C1C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48B8892-2408-4ECD-BC1D-53EF8B13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450" y="4910138"/>
              <a:ext cx="79375" cy="77788"/>
            </a:xfrm>
            <a:prstGeom prst="ellipse">
              <a:avLst/>
            </a:prstGeom>
            <a:solidFill>
              <a:srgbClr val="2F2F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651E101-9DE0-49FF-9CE9-86EA2BAD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4910138"/>
              <a:ext cx="79375" cy="77788"/>
            </a:xfrm>
            <a:prstGeom prst="ellipse">
              <a:avLst/>
            </a:prstGeom>
            <a:solidFill>
              <a:srgbClr val="2F2F2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14023151-B1D2-440D-8326-8B4CCA380D20}"/>
              </a:ext>
            </a:extLst>
          </p:cNvPr>
          <p:cNvSpPr/>
          <p:nvPr/>
        </p:nvSpPr>
        <p:spPr>
          <a:xfrm>
            <a:off x="1238942" y="5093863"/>
            <a:ext cx="28758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3202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charset="0"/>
                <a:ea typeface="+mn-ea"/>
                <a:cs typeface="Segoe UI Semibold" charset="0"/>
              </a:rPr>
              <a:t>Provide enterprise grade security &amp; compliance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536C3DE-B5AB-43BF-BF52-F2D32D77BFEE}"/>
              </a:ext>
            </a:extLst>
          </p:cNvPr>
          <p:cNvSpPr/>
          <p:nvPr/>
        </p:nvSpPr>
        <p:spPr bwMode="auto">
          <a:xfrm>
            <a:off x="428032" y="5099116"/>
            <a:ext cx="613378" cy="613378"/>
          </a:xfrm>
          <a:prstGeom prst="ellipse">
            <a:avLst/>
          </a:prstGeom>
          <a:solidFill>
            <a:schemeClr val="bg1"/>
          </a:solidFill>
          <a:ln w="10795" cap="flat" cmpd="sng" algn="ctr">
            <a:noFill/>
            <a:prstDash val="solid"/>
          </a:ln>
          <a:effectLst>
            <a:outerShdw blurRad="190500" dist="38100" dir="2700000" algn="tl" rotWithShape="0">
              <a:prstClr val="black">
                <a:alpha val="25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2" tIns="146243" rIns="182802" bIns="14624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193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67" b="0" i="0" u="none" strike="noStrike" kern="1200" cap="none" spc="-147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767532AC-DE46-4B91-B0C7-810780BAA4ED}"/>
              </a:ext>
            </a:extLst>
          </p:cNvPr>
          <p:cNvSpPr>
            <a:spLocks/>
          </p:cNvSpPr>
          <p:nvPr/>
        </p:nvSpPr>
        <p:spPr bwMode="auto">
          <a:xfrm>
            <a:off x="537642" y="5199539"/>
            <a:ext cx="434960" cy="463534"/>
          </a:xfrm>
          <a:custGeom>
            <a:avLst/>
            <a:gdLst>
              <a:gd name="T0" fmla="*/ 180 w 373"/>
              <a:gd name="T1" fmla="*/ 393 h 397"/>
              <a:gd name="T2" fmla="*/ 180 w 373"/>
              <a:gd name="T3" fmla="*/ 393 h 397"/>
              <a:gd name="T4" fmla="*/ 137 w 373"/>
              <a:gd name="T5" fmla="*/ 365 h 397"/>
              <a:gd name="T6" fmla="*/ 95 w 373"/>
              <a:gd name="T7" fmla="*/ 332 h 397"/>
              <a:gd name="T8" fmla="*/ 58 w 373"/>
              <a:gd name="T9" fmla="*/ 294 h 397"/>
              <a:gd name="T10" fmla="*/ 28 w 373"/>
              <a:gd name="T11" fmla="*/ 250 h 397"/>
              <a:gd name="T12" fmla="*/ 8 w 373"/>
              <a:gd name="T13" fmla="*/ 201 h 397"/>
              <a:gd name="T14" fmla="*/ 0 w 373"/>
              <a:gd name="T15" fmla="*/ 146 h 397"/>
              <a:gd name="T16" fmla="*/ 0 w 373"/>
              <a:gd name="T17" fmla="*/ 53 h 397"/>
              <a:gd name="T18" fmla="*/ 13 w 373"/>
              <a:gd name="T19" fmla="*/ 52 h 397"/>
              <a:gd name="T20" fmla="*/ 69 w 373"/>
              <a:gd name="T21" fmla="*/ 43 h 397"/>
              <a:gd name="T22" fmla="*/ 120 w 373"/>
              <a:gd name="T23" fmla="*/ 19 h 397"/>
              <a:gd name="T24" fmla="*/ 152 w 373"/>
              <a:gd name="T25" fmla="*/ 4 h 397"/>
              <a:gd name="T26" fmla="*/ 187 w 373"/>
              <a:gd name="T27" fmla="*/ 0 h 397"/>
              <a:gd name="T28" fmla="*/ 222 w 373"/>
              <a:gd name="T29" fmla="*/ 4 h 397"/>
              <a:gd name="T30" fmla="*/ 253 w 373"/>
              <a:gd name="T31" fmla="*/ 19 h 397"/>
              <a:gd name="T32" fmla="*/ 304 w 373"/>
              <a:gd name="T33" fmla="*/ 43 h 397"/>
              <a:gd name="T34" fmla="*/ 361 w 373"/>
              <a:gd name="T35" fmla="*/ 52 h 397"/>
              <a:gd name="T36" fmla="*/ 373 w 373"/>
              <a:gd name="T37" fmla="*/ 53 h 397"/>
              <a:gd name="T38" fmla="*/ 373 w 373"/>
              <a:gd name="T39" fmla="*/ 146 h 397"/>
              <a:gd name="T40" fmla="*/ 366 w 373"/>
              <a:gd name="T41" fmla="*/ 201 h 397"/>
              <a:gd name="T42" fmla="*/ 346 w 373"/>
              <a:gd name="T43" fmla="*/ 250 h 397"/>
              <a:gd name="T44" fmla="*/ 316 w 373"/>
              <a:gd name="T45" fmla="*/ 294 h 397"/>
              <a:gd name="T46" fmla="*/ 278 w 373"/>
              <a:gd name="T47" fmla="*/ 332 h 397"/>
              <a:gd name="T48" fmla="*/ 237 w 373"/>
              <a:gd name="T49" fmla="*/ 365 h 397"/>
              <a:gd name="T50" fmla="*/ 194 w 373"/>
              <a:gd name="T51" fmla="*/ 393 h 397"/>
              <a:gd name="T52" fmla="*/ 187 w 373"/>
              <a:gd name="T53" fmla="*/ 397 h 397"/>
              <a:gd name="T54" fmla="*/ 180 w 373"/>
              <a:gd name="T55" fmla="*/ 393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3" h="397">
                <a:moveTo>
                  <a:pt x="180" y="393"/>
                </a:moveTo>
                <a:lnTo>
                  <a:pt x="180" y="393"/>
                </a:lnTo>
                <a:cubicBezTo>
                  <a:pt x="166" y="385"/>
                  <a:pt x="151" y="375"/>
                  <a:pt x="137" y="365"/>
                </a:cubicBezTo>
                <a:cubicBezTo>
                  <a:pt x="122" y="355"/>
                  <a:pt x="108" y="344"/>
                  <a:pt x="95" y="332"/>
                </a:cubicBezTo>
                <a:cubicBezTo>
                  <a:pt x="82" y="320"/>
                  <a:pt x="70" y="307"/>
                  <a:pt x="58" y="294"/>
                </a:cubicBezTo>
                <a:cubicBezTo>
                  <a:pt x="46" y="280"/>
                  <a:pt x="36" y="265"/>
                  <a:pt x="28" y="250"/>
                </a:cubicBezTo>
                <a:cubicBezTo>
                  <a:pt x="19" y="234"/>
                  <a:pt x="13" y="218"/>
                  <a:pt x="8" y="201"/>
                </a:cubicBezTo>
                <a:cubicBezTo>
                  <a:pt x="3" y="183"/>
                  <a:pt x="0" y="165"/>
                  <a:pt x="0" y="146"/>
                </a:cubicBezTo>
                <a:lnTo>
                  <a:pt x="0" y="53"/>
                </a:lnTo>
                <a:lnTo>
                  <a:pt x="13" y="52"/>
                </a:lnTo>
                <a:cubicBezTo>
                  <a:pt x="32" y="51"/>
                  <a:pt x="51" y="48"/>
                  <a:pt x="69" y="43"/>
                </a:cubicBezTo>
                <a:cubicBezTo>
                  <a:pt x="87" y="38"/>
                  <a:pt x="104" y="30"/>
                  <a:pt x="120" y="19"/>
                </a:cubicBezTo>
                <a:cubicBezTo>
                  <a:pt x="131" y="13"/>
                  <a:pt x="141" y="8"/>
                  <a:pt x="152" y="4"/>
                </a:cubicBezTo>
                <a:cubicBezTo>
                  <a:pt x="163" y="1"/>
                  <a:pt x="174" y="0"/>
                  <a:pt x="187" y="0"/>
                </a:cubicBezTo>
                <a:cubicBezTo>
                  <a:pt x="199" y="0"/>
                  <a:pt x="211" y="1"/>
                  <a:pt x="222" y="4"/>
                </a:cubicBezTo>
                <a:cubicBezTo>
                  <a:pt x="232" y="8"/>
                  <a:pt x="243" y="13"/>
                  <a:pt x="253" y="19"/>
                </a:cubicBezTo>
                <a:cubicBezTo>
                  <a:pt x="270" y="30"/>
                  <a:pt x="287" y="38"/>
                  <a:pt x="304" y="43"/>
                </a:cubicBezTo>
                <a:cubicBezTo>
                  <a:pt x="322" y="48"/>
                  <a:pt x="341" y="51"/>
                  <a:pt x="361" y="52"/>
                </a:cubicBezTo>
                <a:lnTo>
                  <a:pt x="373" y="53"/>
                </a:lnTo>
                <a:lnTo>
                  <a:pt x="373" y="146"/>
                </a:lnTo>
                <a:cubicBezTo>
                  <a:pt x="373" y="165"/>
                  <a:pt x="371" y="183"/>
                  <a:pt x="366" y="201"/>
                </a:cubicBezTo>
                <a:cubicBezTo>
                  <a:pt x="361" y="218"/>
                  <a:pt x="354" y="234"/>
                  <a:pt x="346" y="250"/>
                </a:cubicBezTo>
                <a:cubicBezTo>
                  <a:pt x="337" y="265"/>
                  <a:pt x="327" y="280"/>
                  <a:pt x="316" y="294"/>
                </a:cubicBezTo>
                <a:cubicBezTo>
                  <a:pt x="304" y="307"/>
                  <a:pt x="292" y="320"/>
                  <a:pt x="278" y="332"/>
                </a:cubicBezTo>
                <a:cubicBezTo>
                  <a:pt x="265" y="344"/>
                  <a:pt x="251" y="355"/>
                  <a:pt x="237" y="365"/>
                </a:cubicBezTo>
                <a:cubicBezTo>
                  <a:pt x="223" y="375"/>
                  <a:pt x="208" y="385"/>
                  <a:pt x="194" y="393"/>
                </a:cubicBezTo>
                <a:lnTo>
                  <a:pt x="187" y="397"/>
                </a:lnTo>
                <a:lnTo>
                  <a:pt x="180" y="393"/>
                </a:lnTo>
                <a:close/>
              </a:path>
            </a:pathLst>
          </a:custGeom>
          <a:solidFill>
            <a:srgbClr val="C1C1C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id="{F855D958-3D0A-4B5C-B3BA-4FD09B325D78}"/>
              </a:ext>
            </a:extLst>
          </p:cNvPr>
          <p:cNvSpPr>
            <a:spLocks/>
          </p:cNvSpPr>
          <p:nvPr/>
        </p:nvSpPr>
        <p:spPr bwMode="auto">
          <a:xfrm>
            <a:off x="739564" y="5277006"/>
            <a:ext cx="31114" cy="217798"/>
          </a:xfrm>
          <a:custGeom>
            <a:avLst/>
            <a:gdLst>
              <a:gd name="T0" fmla="*/ 27 w 27"/>
              <a:gd name="T1" fmla="*/ 187 h 187"/>
              <a:gd name="T2" fmla="*/ 27 w 27"/>
              <a:gd name="T3" fmla="*/ 187 h 187"/>
              <a:gd name="T4" fmla="*/ 0 w 27"/>
              <a:gd name="T5" fmla="*/ 187 h 187"/>
              <a:gd name="T6" fmla="*/ 0 w 27"/>
              <a:gd name="T7" fmla="*/ 0 h 187"/>
              <a:gd name="T8" fmla="*/ 27 w 27"/>
              <a:gd name="T9" fmla="*/ 0 h 187"/>
              <a:gd name="T10" fmla="*/ 27 w 27"/>
              <a:gd name="T11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87">
                <a:moveTo>
                  <a:pt x="27" y="187"/>
                </a:moveTo>
                <a:lnTo>
                  <a:pt x="27" y="187"/>
                </a:lnTo>
                <a:lnTo>
                  <a:pt x="0" y="187"/>
                </a:lnTo>
                <a:lnTo>
                  <a:pt x="0" y="0"/>
                </a:lnTo>
                <a:lnTo>
                  <a:pt x="27" y="0"/>
                </a:lnTo>
                <a:lnTo>
                  <a:pt x="27" y="187"/>
                </a:lnTo>
                <a:close/>
              </a:path>
            </a:pathLst>
          </a:custGeom>
          <a:solidFill>
            <a:srgbClr val="5558A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8" name="White 1">
            <a:extLst>
              <a:ext uri="{FF2B5EF4-FFF2-40B4-BE49-F238E27FC236}">
                <a16:creationId xmlns:a16="http://schemas.microsoft.com/office/drawing/2014/main" id="{5AFCA6EF-B902-444B-98CB-D46BEBEB0BF9}"/>
              </a:ext>
            </a:extLst>
          </p:cNvPr>
          <p:cNvSpPr/>
          <p:nvPr/>
        </p:nvSpPr>
        <p:spPr bwMode="auto">
          <a:xfrm>
            <a:off x="211018" y="2768660"/>
            <a:ext cx="4387850" cy="963444"/>
          </a:xfrm>
          <a:prstGeom prst="rect">
            <a:avLst/>
          </a:prstGeom>
          <a:solidFill>
            <a:srgbClr val="424792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White 1">
            <a:extLst>
              <a:ext uri="{FF2B5EF4-FFF2-40B4-BE49-F238E27FC236}">
                <a16:creationId xmlns:a16="http://schemas.microsoft.com/office/drawing/2014/main" id="{B5C53CF4-2346-4568-8795-427EC6403A4F}"/>
              </a:ext>
            </a:extLst>
          </p:cNvPr>
          <p:cNvSpPr/>
          <p:nvPr/>
        </p:nvSpPr>
        <p:spPr bwMode="auto">
          <a:xfrm>
            <a:off x="184302" y="3834424"/>
            <a:ext cx="4387850" cy="963444"/>
          </a:xfrm>
          <a:prstGeom prst="rect">
            <a:avLst/>
          </a:prstGeom>
          <a:solidFill>
            <a:srgbClr val="424792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0" name="White 1">
            <a:extLst>
              <a:ext uri="{FF2B5EF4-FFF2-40B4-BE49-F238E27FC236}">
                <a16:creationId xmlns:a16="http://schemas.microsoft.com/office/drawing/2014/main" id="{26D163F2-3691-4599-80C8-55A4D900D01F}"/>
              </a:ext>
            </a:extLst>
          </p:cNvPr>
          <p:cNvSpPr/>
          <p:nvPr/>
        </p:nvSpPr>
        <p:spPr bwMode="auto">
          <a:xfrm>
            <a:off x="171735" y="4879582"/>
            <a:ext cx="4387850" cy="963444"/>
          </a:xfrm>
          <a:prstGeom prst="rect">
            <a:avLst/>
          </a:prstGeom>
          <a:solidFill>
            <a:srgbClr val="424792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40B0CFB-1D32-4495-971F-E7C801BA1924}"/>
              </a:ext>
            </a:extLst>
          </p:cNvPr>
          <p:cNvGrpSpPr/>
          <p:nvPr/>
        </p:nvGrpSpPr>
        <p:grpSpPr>
          <a:xfrm>
            <a:off x="5528614" y="1412887"/>
            <a:ext cx="6663385" cy="4800600"/>
            <a:chOff x="1656044" y="1578963"/>
            <a:chExt cx="6663385" cy="480060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09A4281-7439-4EEF-B1B1-17011100F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9654" b="13173"/>
            <a:stretch/>
          </p:blipFill>
          <p:spPr>
            <a:xfrm>
              <a:off x="1656044" y="1578963"/>
              <a:ext cx="6663385" cy="4800600"/>
            </a:xfrm>
            <a:prstGeom prst="rect">
              <a:avLst/>
            </a:prstGeom>
          </p:spPr>
        </p:pic>
        <p:pic>
          <p:nvPicPr>
            <p:cNvPr id="47" name="Screen 1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4244AED6-C82C-4C03-A324-726B03C35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6044" y="2785368"/>
              <a:ext cx="366864" cy="359419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33F787-F28C-4CAE-BA77-C813E02DB5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979" t="11585" r="13783" b="38799"/>
            <a:stretch/>
          </p:blipFill>
          <p:spPr>
            <a:xfrm>
              <a:off x="4070112" y="2213810"/>
              <a:ext cx="4249317" cy="2743200"/>
            </a:xfrm>
            <a:prstGeom prst="rect">
              <a:avLst/>
            </a:prstGeom>
          </p:spPr>
        </p:pic>
      </p:grpSp>
      <p:sp>
        <p:nvSpPr>
          <p:cNvPr id="50" name="White 1">
            <a:extLst>
              <a:ext uri="{FF2B5EF4-FFF2-40B4-BE49-F238E27FC236}">
                <a16:creationId xmlns:a16="http://schemas.microsoft.com/office/drawing/2014/main" id="{430BB7BA-D615-4307-A136-E5CE9A21613A}"/>
              </a:ext>
            </a:extLst>
          </p:cNvPr>
          <p:cNvSpPr/>
          <p:nvPr/>
        </p:nvSpPr>
        <p:spPr bwMode="auto">
          <a:xfrm>
            <a:off x="258844" y="2834450"/>
            <a:ext cx="4387850" cy="963444"/>
          </a:xfrm>
          <a:prstGeom prst="rect">
            <a:avLst/>
          </a:prstGeom>
          <a:solidFill>
            <a:srgbClr val="424792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White 1">
            <a:extLst>
              <a:ext uri="{FF2B5EF4-FFF2-40B4-BE49-F238E27FC236}">
                <a16:creationId xmlns:a16="http://schemas.microsoft.com/office/drawing/2014/main" id="{6A4B45CD-587C-4F55-BED5-DBA09CFB60B6}"/>
              </a:ext>
            </a:extLst>
          </p:cNvPr>
          <p:cNvSpPr/>
          <p:nvPr/>
        </p:nvSpPr>
        <p:spPr bwMode="auto">
          <a:xfrm>
            <a:off x="196868" y="3875120"/>
            <a:ext cx="4387850" cy="963444"/>
          </a:xfrm>
          <a:prstGeom prst="rect">
            <a:avLst/>
          </a:prstGeom>
          <a:solidFill>
            <a:srgbClr val="424792">
              <a:alpha val="8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71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38" grpId="0" animBg="1"/>
      <p:bldP spid="39" grpId="0" animBg="1"/>
      <p:bldP spid="40" grpId="0" animBg="1"/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08720E1-728A-4359-9015-CBBA99C7F470}"/>
              </a:ext>
            </a:extLst>
          </p:cNvPr>
          <p:cNvSpPr/>
          <p:nvPr/>
        </p:nvSpPr>
        <p:spPr bwMode="auto">
          <a:xfrm>
            <a:off x="431646" y="1562383"/>
            <a:ext cx="5999567" cy="13131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82880" rIns="179259" bIns="179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all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Before THE MEETING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Chat with attendees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Collaborate on documents and presentations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Review history and context to prepare for the meeting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E258554-A5BD-4055-8CDC-EEB461C39E15}"/>
              </a:ext>
            </a:extLst>
          </p:cNvPr>
          <p:cNvSpPr/>
          <p:nvPr/>
        </p:nvSpPr>
        <p:spPr bwMode="auto">
          <a:xfrm>
            <a:off x="431646" y="2926559"/>
            <a:ext cx="5999567" cy="171763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82880" rIns="179259" bIns="179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all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DURING THE MEETING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Co-author Office 365 documents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Follow along with live captions and subtitles, regardless of the language spoken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Contribute and share in real-time with digital ink and the integrated Microsoft Whiteboard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Participate from anywhere like you are in the room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82A69D3-AC44-40CB-BB3E-4AE79AF86592}"/>
              </a:ext>
            </a:extLst>
          </p:cNvPr>
          <p:cNvSpPr/>
          <p:nvPr/>
        </p:nvSpPr>
        <p:spPr bwMode="auto">
          <a:xfrm>
            <a:off x="431646" y="4887697"/>
            <a:ext cx="5999567" cy="171763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82880" rIns="179259" bIns="179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all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AFTER THE MEETING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Review meeting notes and track assigned follow-ups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 meeting recordings and transcripts, and search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keywords, names and topics 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Continue to chat and collaborate on documents,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whiteboards, and action items</a:t>
            </a:r>
          </a:p>
          <a:p>
            <a:pPr marL="285750" marR="0" lvl="1" indent="-2857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9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Schedule and manage ongoing meetings and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tasks with the  team </a:t>
            </a:r>
          </a:p>
        </p:txBody>
      </p:sp>
    </p:spTree>
    <p:extLst>
      <p:ext uri="{BB962C8B-B14F-4D97-AF65-F5344CB8AC3E}">
        <p14:creationId xmlns:p14="http://schemas.microsoft.com/office/powerpoint/2010/main" val="2550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29">
            <a:extLst>
              <a:ext uri="{FF2B5EF4-FFF2-40B4-BE49-F238E27FC236}">
                <a16:creationId xmlns:a16="http://schemas.microsoft.com/office/drawing/2014/main" id="{AC507C39-E83F-4604-B144-1A8BE1D47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70CB4-C1A9-4F17-97D9-C135873A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2917">
                      <a:schemeClr val="bg1"/>
                    </a:gs>
                    <a:gs pos="30000">
                      <a:schemeClr val="bg1"/>
                    </a:gs>
                  </a:gsLst>
                  <a:lin ang="5400000" scaled="0"/>
                </a:gradFill>
              </a:rPr>
              <a:t>Microsoft Teams is evolving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1421B1-B847-4A45-B153-8FD8E67CD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8263" y="1440869"/>
            <a:ext cx="1174549" cy="3076570"/>
            <a:chOff x="588263" y="1452900"/>
            <a:chExt cx="1174549" cy="30765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AF0142-C668-4F85-9BE4-185120E7E04C}"/>
                </a:ext>
              </a:extLst>
            </p:cNvPr>
            <p:cNvSpPr txBox="1"/>
            <p:nvPr/>
          </p:nvSpPr>
          <p:spPr>
            <a:xfrm>
              <a:off x="650450" y="1452900"/>
              <a:ext cx="111236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Ignite 2018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5813DD-AD0D-41C8-9665-6905189DA089}"/>
                </a:ext>
              </a:extLst>
            </p:cNvPr>
            <p:cNvCxnSpPr>
              <a:cxnSpLocks/>
            </p:cNvCxnSpPr>
            <p:nvPr/>
          </p:nvCxnSpPr>
          <p:spPr>
            <a:xfrm>
              <a:off x="588263" y="1452900"/>
              <a:ext cx="0" cy="3076570"/>
            </a:xfrm>
            <a:prstGeom prst="line">
              <a:avLst/>
            </a:prstGeom>
            <a:ln w="19050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4D58A7-91B5-4761-A410-8ABC1C6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29843" y="1440869"/>
            <a:ext cx="1174549" cy="3087202"/>
            <a:chOff x="11006569" y="1452900"/>
            <a:chExt cx="1174549" cy="308720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A48D2D-479E-446D-B9FA-F27946CA4C6D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569" y="1452900"/>
              <a:ext cx="0" cy="3087202"/>
            </a:xfrm>
            <a:prstGeom prst="line">
              <a:avLst/>
            </a:prstGeom>
            <a:ln w="19050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32E6CC-D768-41C5-9A78-0CC0F82D6953}"/>
                </a:ext>
              </a:extLst>
            </p:cNvPr>
            <p:cNvSpPr txBox="1"/>
            <p:nvPr/>
          </p:nvSpPr>
          <p:spPr>
            <a:xfrm>
              <a:off x="11068756" y="1452900"/>
              <a:ext cx="111236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Ignite 2019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07DADDB-9440-4B1B-8423-11466045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709" y="3263357"/>
            <a:ext cx="1174549" cy="1269377"/>
            <a:chOff x="749098" y="4115519"/>
            <a:chExt cx="1174549" cy="126937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78BA18-34AA-4BC0-AA67-A2643B1C8651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Location sharing 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E6AE7D-3268-4802-B934-1059E46AFEB9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049699-507F-48D7-9492-0A0B450EC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571" y="4540102"/>
            <a:ext cx="1174549" cy="1272917"/>
            <a:chOff x="889723" y="4540102"/>
            <a:chExt cx="1174549" cy="127291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182363B-1CAE-4BA6-B6D6-70F001DC84F7}"/>
                </a:ext>
              </a:extLst>
            </p:cNvPr>
            <p:cNvSpPr txBox="1"/>
            <p:nvPr/>
          </p:nvSpPr>
          <p:spPr>
            <a:xfrm>
              <a:off x="951910" y="5659131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Smart camera 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B4D70F3-8C45-4DA4-8E2D-A0F5C650B201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C85B5462-9892-492F-9F95-B098F03FF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0354" y="3263357"/>
            <a:ext cx="1174549" cy="1269377"/>
            <a:chOff x="749098" y="4115519"/>
            <a:chExt cx="1174549" cy="1269377"/>
          </a:xfrm>
        </p:grpSpPr>
        <p:sp>
          <p:nvSpPr>
            <p:cNvPr id="1052" name="TextBox 1051">
              <a:extLst>
                <a:ext uri="{FF2B5EF4-FFF2-40B4-BE49-F238E27FC236}">
                  <a16:creationId xmlns:a16="http://schemas.microsoft.com/office/drawing/2014/main" id="{89E51083-AFD9-43B1-89D7-8F19BDAED221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New and existing teams can now accommodate up to 5,000 members</a:t>
              </a:r>
            </a:p>
          </p:txBody>
        </p:sp>
        <p:cxnSp>
          <p:nvCxnSpPr>
            <p:cNvPr id="1053" name="Straight Connector 1052">
              <a:extLst>
                <a:ext uri="{FF2B5EF4-FFF2-40B4-BE49-F238E27FC236}">
                  <a16:creationId xmlns:a16="http://schemas.microsoft.com/office/drawing/2014/main" id="{8CB05177-3B24-4420-93DE-2DB24C549783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9" name="Group 1048">
            <a:extLst>
              <a:ext uri="{FF2B5EF4-FFF2-40B4-BE49-F238E27FC236}">
                <a16:creationId xmlns:a16="http://schemas.microsoft.com/office/drawing/2014/main" id="{4B8FC1CC-7778-4EB1-901A-FF2289615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79216" y="4540102"/>
            <a:ext cx="1174549" cy="1272917"/>
            <a:chOff x="889723" y="4540102"/>
            <a:chExt cx="1174549" cy="1272917"/>
          </a:xfrm>
        </p:grpSpPr>
        <p:sp>
          <p:nvSpPr>
            <p:cNvPr id="1050" name="TextBox 1049">
              <a:extLst>
                <a:ext uri="{FF2B5EF4-FFF2-40B4-BE49-F238E27FC236}">
                  <a16:creationId xmlns:a16="http://schemas.microsoft.com/office/drawing/2014/main" id="{37C0FB7E-73C2-4CC9-A9EE-929057A45E63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Unified Presence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 US GCC</a:t>
              </a:r>
            </a:p>
          </p:txBody>
        </p:sp>
        <p:cxnSp>
          <p:nvCxnSpPr>
            <p:cNvPr id="1051" name="Straight Connector 1050">
              <a:extLst>
                <a:ext uri="{FF2B5EF4-FFF2-40B4-BE49-F238E27FC236}">
                  <a16:creationId xmlns:a16="http://schemas.microsoft.com/office/drawing/2014/main" id="{A07BD09D-DB10-4577-84C6-E4D4BBA2897A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AFBB885A-7C06-4419-AC38-A77AD5E1C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999" y="3263357"/>
            <a:ext cx="1174549" cy="1269377"/>
            <a:chOff x="749098" y="4115519"/>
            <a:chExt cx="1174549" cy="1269377"/>
          </a:xfrm>
        </p:grpSpPr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703C54A9-BBAE-4CE0-938B-90BF80D98ACB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Whiteboard in Teams meetings (commercial preview) </a:t>
              </a:r>
            </a:p>
          </p:txBody>
        </p: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E5C192C2-42B5-4CEE-8BB3-3F8C0620196C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6" name="Group 1055">
            <a:extLst>
              <a:ext uri="{FF2B5EF4-FFF2-40B4-BE49-F238E27FC236}">
                <a16:creationId xmlns:a16="http://schemas.microsoft.com/office/drawing/2014/main" id="{1539C56B-E954-4E62-8FF7-A70548BDC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35861" y="4535905"/>
            <a:ext cx="1174549" cy="1764237"/>
            <a:chOff x="889723" y="4048782"/>
            <a:chExt cx="1174549" cy="1764237"/>
          </a:xfrm>
        </p:grpSpPr>
        <p:sp>
          <p:nvSpPr>
            <p:cNvPr id="1057" name="TextBox 1056">
              <a:extLst>
                <a:ext uri="{FF2B5EF4-FFF2-40B4-BE49-F238E27FC236}">
                  <a16:creationId xmlns:a16="http://schemas.microsoft.com/office/drawing/2014/main" id="{A1D7D4A2-9D63-4394-AF89-17400E41D041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Live Events in Microsoft 365 </a:t>
              </a:r>
            </a:p>
          </p:txBody>
        </p:sp>
        <p:cxnSp>
          <p:nvCxnSpPr>
            <p:cNvPr id="1058" name="Straight Connector 1057">
              <a:extLst>
                <a:ext uri="{FF2B5EF4-FFF2-40B4-BE49-F238E27FC236}">
                  <a16:creationId xmlns:a16="http://schemas.microsoft.com/office/drawing/2014/main" id="{1F6179FF-9CA3-47F9-AF53-0A1A3BA6CFFC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048782"/>
              <a:ext cx="0" cy="1760697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D2D04CF1-AFB8-49B8-BFAF-AAAE4CEDB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63644" y="3263357"/>
            <a:ext cx="1174549" cy="1269377"/>
            <a:chOff x="749098" y="4115519"/>
            <a:chExt cx="1174549" cy="1269377"/>
          </a:xfrm>
        </p:grpSpPr>
        <p:sp>
          <p:nvSpPr>
            <p:cNvPr id="1066" name="TextBox 1065">
              <a:extLst>
                <a:ext uri="{FF2B5EF4-FFF2-40B4-BE49-F238E27FC236}">
                  <a16:creationId xmlns:a16="http://schemas.microsoft.com/office/drawing/2014/main" id="{524883CF-16AE-46CF-A530-5B388BE4967B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Meetings First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(in preview)</a:t>
              </a:r>
            </a:p>
          </p:txBody>
        </p: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5FD00AD0-A358-4FD5-99E5-FD3C18F01988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3" name="Group 1062">
            <a:extLst>
              <a:ext uri="{FF2B5EF4-FFF2-40B4-BE49-F238E27FC236}">
                <a16:creationId xmlns:a16="http://schemas.microsoft.com/office/drawing/2014/main" id="{243A870D-701A-459B-A8A6-17A5421BD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92506" y="4540102"/>
            <a:ext cx="1174549" cy="1272917"/>
            <a:chOff x="889723" y="4540102"/>
            <a:chExt cx="1174549" cy="1272917"/>
          </a:xfrm>
        </p:grpSpPr>
        <p:sp>
          <p:nvSpPr>
            <p:cNvPr id="1064" name="TextBox 1063">
              <a:extLst>
                <a:ext uri="{FF2B5EF4-FFF2-40B4-BE49-F238E27FC236}">
                  <a16:creationId xmlns:a16="http://schemas.microsoft.com/office/drawing/2014/main" id="{3D829BFB-362D-4DC5-83A5-74DE0FCECF10}"/>
                </a:ext>
              </a:extLst>
            </p:cNvPr>
            <p:cNvSpPr txBox="1"/>
            <p:nvPr/>
          </p:nvSpPr>
          <p:spPr>
            <a:xfrm>
              <a:off x="951910" y="5659131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Direct Routing</a:t>
              </a:r>
            </a:p>
          </p:txBody>
        </p: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E1884D78-7166-49D3-BF3B-5B17E704D78E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45D65FD4-215B-4681-8D64-685D77955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0289" y="3263357"/>
            <a:ext cx="1174549" cy="1269377"/>
            <a:chOff x="749098" y="4115519"/>
            <a:chExt cx="1174549" cy="1269377"/>
          </a:xfrm>
        </p:grpSpPr>
        <p:sp>
          <p:nvSpPr>
            <p:cNvPr id="1073" name="TextBox 1072">
              <a:extLst>
                <a:ext uri="{FF2B5EF4-FFF2-40B4-BE49-F238E27FC236}">
                  <a16:creationId xmlns:a16="http://schemas.microsoft.com/office/drawing/2014/main" id="{1564E427-EF12-4B52-A5FF-8AE5FE721E33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Media Bypass</a:t>
              </a:r>
            </a:p>
          </p:txBody>
        </p: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2A984289-360E-49AD-9544-F73C400EF8E2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0" name="Group 1069">
            <a:extLst>
              <a:ext uri="{FF2B5EF4-FFF2-40B4-BE49-F238E27FC236}">
                <a16:creationId xmlns:a16="http://schemas.microsoft.com/office/drawing/2014/main" id="{93A8CD0B-31FD-48C8-BD82-5705FE692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49151" y="4540102"/>
            <a:ext cx="1174549" cy="1272917"/>
            <a:chOff x="889723" y="4540102"/>
            <a:chExt cx="1174549" cy="1272917"/>
          </a:xfrm>
        </p:grpSpPr>
        <p:sp>
          <p:nvSpPr>
            <p:cNvPr id="1071" name="TextBox 1070">
              <a:extLst>
                <a:ext uri="{FF2B5EF4-FFF2-40B4-BE49-F238E27FC236}">
                  <a16:creationId xmlns:a16="http://schemas.microsoft.com/office/drawing/2014/main" id="{32C8794B-0930-4EF6-95EF-E675180C8202}"/>
                </a:ext>
              </a:extLst>
            </p:cNvPr>
            <p:cNvSpPr txBox="1"/>
            <p:nvPr/>
          </p:nvSpPr>
          <p:spPr>
            <a:xfrm>
              <a:off x="951910" y="5351354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Virtualized SBCs (available now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from partners)</a:t>
              </a:r>
            </a:p>
          </p:txBody>
        </p:sp>
        <p:cxnSp>
          <p:nvCxnSpPr>
            <p:cNvPr id="1072" name="Straight Connector 1071">
              <a:extLst>
                <a:ext uri="{FF2B5EF4-FFF2-40B4-BE49-F238E27FC236}">
                  <a16:creationId xmlns:a16="http://schemas.microsoft.com/office/drawing/2014/main" id="{F0AC7B06-E429-4BFF-8A54-E813150EB675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4C9B415A-FECB-4C0B-B5B4-69C0743C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76934" y="3263357"/>
            <a:ext cx="1174549" cy="1269377"/>
            <a:chOff x="749098" y="4115519"/>
            <a:chExt cx="1174549" cy="1269377"/>
          </a:xfrm>
        </p:grpSpPr>
        <p:sp>
          <p:nvSpPr>
            <p:cNvPr id="1080" name="TextBox 1079">
              <a:extLst>
                <a:ext uri="{FF2B5EF4-FFF2-40B4-BE49-F238E27FC236}">
                  <a16:creationId xmlns:a16="http://schemas.microsoft.com/office/drawing/2014/main" id="{6747BEA0-B407-4326-AD63-13336D419A7F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Cloud Voicemail support for Skype for Business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Server and Lync Server 2013</a:t>
              </a:r>
            </a:p>
          </p:txBody>
        </p:sp>
        <p:cxnSp>
          <p:nvCxnSpPr>
            <p:cNvPr id="1081" name="Straight Connector 1080">
              <a:extLst>
                <a:ext uri="{FF2B5EF4-FFF2-40B4-BE49-F238E27FC236}">
                  <a16:creationId xmlns:a16="http://schemas.microsoft.com/office/drawing/2014/main" id="{E8D49446-F4E5-4CA4-88A1-B9991A0B1605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8FD86049-976F-4002-9A3A-D0F40DBEA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05796" y="4540102"/>
            <a:ext cx="1174549" cy="1272917"/>
            <a:chOff x="889723" y="4540102"/>
            <a:chExt cx="1174549" cy="1272917"/>
          </a:xfrm>
        </p:grpSpPr>
        <p:sp>
          <p:nvSpPr>
            <p:cNvPr id="1078" name="TextBox 1077">
              <a:extLst>
                <a:ext uri="{FF2B5EF4-FFF2-40B4-BE49-F238E27FC236}">
                  <a16:creationId xmlns:a16="http://schemas.microsoft.com/office/drawing/2014/main" id="{55902FFE-06C6-43C1-B2D3-49E53A0EE9D7}"/>
                </a:ext>
              </a:extLst>
            </p:cNvPr>
            <p:cNvSpPr txBox="1"/>
            <p:nvPr/>
          </p:nvSpPr>
          <p:spPr>
            <a:xfrm>
              <a:off x="951910" y="5659131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Praise badges </a:t>
              </a:r>
            </a:p>
          </p:txBody>
        </p:sp>
        <p:cxnSp>
          <p:nvCxnSpPr>
            <p:cNvPr id="1079" name="Straight Connector 1078">
              <a:extLst>
                <a:ext uri="{FF2B5EF4-FFF2-40B4-BE49-F238E27FC236}">
                  <a16:creationId xmlns:a16="http://schemas.microsoft.com/office/drawing/2014/main" id="{8D966A44-78BF-4EAE-B1EE-90036B6C1007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3" name="Group 1082">
            <a:extLst>
              <a:ext uri="{FF2B5EF4-FFF2-40B4-BE49-F238E27FC236}">
                <a16:creationId xmlns:a16="http://schemas.microsoft.com/office/drawing/2014/main" id="{B4D8A299-2F63-4597-8CF6-373C06AB1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33579" y="3263357"/>
            <a:ext cx="1174549" cy="1269377"/>
            <a:chOff x="749098" y="4115519"/>
            <a:chExt cx="1174549" cy="1269377"/>
          </a:xfrm>
        </p:grpSpPr>
        <p:sp>
          <p:nvSpPr>
            <p:cNvPr id="1087" name="TextBox 1086">
              <a:extLst>
                <a:ext uri="{FF2B5EF4-FFF2-40B4-BE49-F238E27FC236}">
                  <a16:creationId xmlns:a16="http://schemas.microsoft.com/office/drawing/2014/main" id="{78223030-70CE-4E3D-8D86-3FF93512EE39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Proximity-based meeting join </a:t>
              </a:r>
            </a:p>
          </p:txBody>
        </p: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C3135EE1-4A62-48D9-BF7A-942EE277A4C7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E8C928F6-1519-441F-BADA-5172DC339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62441" y="4540102"/>
            <a:ext cx="1174549" cy="1272917"/>
            <a:chOff x="889723" y="4540102"/>
            <a:chExt cx="1174549" cy="1272917"/>
          </a:xfrm>
        </p:grpSpPr>
        <p:sp>
          <p:nvSpPr>
            <p:cNvPr id="1085" name="TextBox 1084">
              <a:extLst>
                <a:ext uri="{FF2B5EF4-FFF2-40B4-BE49-F238E27FC236}">
                  <a16:creationId xmlns:a16="http://schemas.microsoft.com/office/drawing/2014/main" id="{3271C0BA-18F6-4C60-A801-AE62051EC738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Busy on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Busy signal</a:t>
              </a:r>
            </a:p>
          </p:txBody>
        </p:sp>
        <p:cxnSp>
          <p:nvCxnSpPr>
            <p:cNvPr id="1086" name="Straight Connector 1085">
              <a:extLst>
                <a:ext uri="{FF2B5EF4-FFF2-40B4-BE49-F238E27FC236}">
                  <a16:creationId xmlns:a16="http://schemas.microsoft.com/office/drawing/2014/main" id="{A8A5BF9E-5FE7-4BE7-9FA2-05294C39E6F8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0" name="Group 1089">
            <a:extLst>
              <a:ext uri="{FF2B5EF4-FFF2-40B4-BE49-F238E27FC236}">
                <a16:creationId xmlns:a16="http://schemas.microsoft.com/office/drawing/2014/main" id="{32FA4303-563B-42DF-A330-29BFD7EE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490224" y="3263357"/>
            <a:ext cx="1174549" cy="1269377"/>
            <a:chOff x="749098" y="4115519"/>
            <a:chExt cx="1174549" cy="1269377"/>
          </a:xfrm>
        </p:grpSpPr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D96B3333-9BB9-409B-975F-B4AAFDF116BC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Calls App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for VOIP users </a:t>
              </a:r>
            </a:p>
          </p:txBody>
        </p:sp>
        <p:cxnSp>
          <p:nvCxnSpPr>
            <p:cNvPr id="1095" name="Straight Connector 1094">
              <a:extLst>
                <a:ext uri="{FF2B5EF4-FFF2-40B4-BE49-F238E27FC236}">
                  <a16:creationId xmlns:a16="http://schemas.microsoft.com/office/drawing/2014/main" id="{0ABA20A5-1ACC-4D2F-968C-9229ABA93B81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1" name="Group 1090">
            <a:extLst>
              <a:ext uri="{FF2B5EF4-FFF2-40B4-BE49-F238E27FC236}">
                <a16:creationId xmlns:a16="http://schemas.microsoft.com/office/drawing/2014/main" id="{4B3A3BE9-0F71-4F43-9C4B-912A05E91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19086" y="4540102"/>
            <a:ext cx="1174549" cy="1272917"/>
            <a:chOff x="889723" y="4540102"/>
            <a:chExt cx="1174549" cy="1272917"/>
          </a:xfrm>
        </p:grpSpPr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56BE55DB-837C-47E9-931E-7AD8C1F1209E}"/>
                </a:ext>
              </a:extLst>
            </p:cNvPr>
            <p:cNvSpPr txBox="1"/>
            <p:nvPr/>
          </p:nvSpPr>
          <p:spPr>
            <a:xfrm>
              <a:off x="951910" y="5351354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“Meeting started” phone notifications</a:t>
              </a: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FCF80843-BBEC-4F95-B70D-6604F73605E8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07EBC8D9-F733-4E08-B9ED-17B0F8FA5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46869" y="3263357"/>
            <a:ext cx="1174549" cy="1269377"/>
            <a:chOff x="749098" y="4115519"/>
            <a:chExt cx="1174549" cy="1269377"/>
          </a:xfrm>
        </p:grpSpPr>
        <p:sp>
          <p:nvSpPr>
            <p:cNvPr id="1101" name="TextBox 1100">
              <a:extLst>
                <a:ext uri="{FF2B5EF4-FFF2-40B4-BE49-F238E27FC236}">
                  <a16:creationId xmlns:a16="http://schemas.microsoft.com/office/drawing/2014/main" id="{7F5FF9D0-652C-440E-9DA9-041C70CB3073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Call me functionality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 meetings</a:t>
              </a:r>
            </a:p>
          </p:txBody>
        </p: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13C5C074-909C-42E0-94D8-CCE4414CA337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8" name="Group 1097">
            <a:extLst>
              <a:ext uri="{FF2B5EF4-FFF2-40B4-BE49-F238E27FC236}">
                <a16:creationId xmlns:a16="http://schemas.microsoft.com/office/drawing/2014/main" id="{D4F2F81C-76F3-454B-8B49-66D677701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75731" y="4535905"/>
            <a:ext cx="1174549" cy="1764237"/>
            <a:chOff x="889723" y="4048782"/>
            <a:chExt cx="1174549" cy="1764237"/>
          </a:xfrm>
        </p:grpSpPr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61E72356-0905-4F2C-9E4A-23D01FA92B5B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Channel announcements</a:t>
              </a:r>
            </a:p>
          </p:txBody>
        </p:sp>
        <p:cxnSp>
          <p:nvCxnSpPr>
            <p:cNvPr id="1100" name="Straight Connector 1099">
              <a:extLst>
                <a:ext uri="{FF2B5EF4-FFF2-40B4-BE49-F238E27FC236}">
                  <a16:creationId xmlns:a16="http://schemas.microsoft.com/office/drawing/2014/main" id="{3D67E383-768B-419D-B75F-9DEDBA6D8253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048782"/>
              <a:ext cx="0" cy="1760697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4" name="Group 1103">
            <a:extLst>
              <a:ext uri="{FF2B5EF4-FFF2-40B4-BE49-F238E27FC236}">
                <a16:creationId xmlns:a16="http://schemas.microsoft.com/office/drawing/2014/main" id="{6B058440-5FC6-43F0-ADC1-34C464B0E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03514" y="3263357"/>
            <a:ext cx="1174549" cy="1269377"/>
            <a:chOff x="749098" y="4115519"/>
            <a:chExt cx="1174549" cy="1269377"/>
          </a:xfrm>
        </p:grpSpPr>
        <p:sp>
          <p:nvSpPr>
            <p:cNvPr id="1108" name="TextBox 1107">
              <a:extLst>
                <a:ext uri="{FF2B5EF4-FFF2-40B4-BE49-F238E27FC236}">
                  <a16:creationId xmlns:a16="http://schemas.microsoft.com/office/drawing/2014/main" id="{20A1D69A-2942-4342-85F5-151BB3BECEF1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100 people in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 Group Chat</a:t>
              </a:r>
            </a:p>
          </p:txBody>
        </p:sp>
        <p:cxnSp>
          <p:nvCxnSpPr>
            <p:cNvPr id="1109" name="Straight Connector 1108">
              <a:extLst>
                <a:ext uri="{FF2B5EF4-FFF2-40B4-BE49-F238E27FC236}">
                  <a16:creationId xmlns:a16="http://schemas.microsoft.com/office/drawing/2014/main" id="{902CC7D8-4AE7-4530-A3D9-383E02E0D1FD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64971BAC-EE1D-4796-936D-4D0E24478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32376" y="4540102"/>
            <a:ext cx="1174549" cy="1272917"/>
            <a:chOff x="889723" y="4540102"/>
            <a:chExt cx="1174549" cy="1272917"/>
          </a:xfrm>
        </p:grpSpPr>
        <p:sp>
          <p:nvSpPr>
            <p:cNvPr id="1106" name="TextBox 1105">
              <a:extLst>
                <a:ext uri="{FF2B5EF4-FFF2-40B4-BE49-F238E27FC236}">
                  <a16:creationId xmlns:a16="http://schemas.microsoft.com/office/drawing/2014/main" id="{195F8B34-1FDE-449C-85F7-48C826EC03EC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Meeting options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for lobby control</a:t>
              </a: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5891DFA0-B0D9-4373-ADEF-495BAF16FDD9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1" name="Group 1110">
            <a:extLst>
              <a:ext uri="{FF2B5EF4-FFF2-40B4-BE49-F238E27FC236}">
                <a16:creationId xmlns:a16="http://schemas.microsoft.com/office/drawing/2014/main" id="{18735286-D603-41F2-B5A1-2367FE810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60159" y="3263357"/>
            <a:ext cx="1174549" cy="1269377"/>
            <a:chOff x="749098" y="4115519"/>
            <a:chExt cx="1174549" cy="1269377"/>
          </a:xfrm>
        </p:grpSpPr>
        <p:sp>
          <p:nvSpPr>
            <p:cNvPr id="1115" name="TextBox 1114">
              <a:extLst>
                <a:ext uri="{FF2B5EF4-FFF2-40B4-BE49-F238E27FC236}">
                  <a16:creationId xmlns:a16="http://schemas.microsoft.com/office/drawing/2014/main" id="{93A31BE4-E102-467F-98D1-74AA5CD7CB86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Single toolbar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option in meetings and calling</a:t>
              </a:r>
            </a:p>
          </p:txBody>
        </p: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35818804-387F-4C38-8089-2E9F605594FD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2" name="Group 1111">
            <a:extLst>
              <a:ext uri="{FF2B5EF4-FFF2-40B4-BE49-F238E27FC236}">
                <a16:creationId xmlns:a16="http://schemas.microsoft.com/office/drawing/2014/main" id="{066AAFEB-7E08-433D-833F-D41452DC7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89021" y="4540102"/>
            <a:ext cx="1174549" cy="1272917"/>
            <a:chOff x="889723" y="4540102"/>
            <a:chExt cx="1174549" cy="1272917"/>
          </a:xfrm>
        </p:grpSpPr>
        <p:sp>
          <p:nvSpPr>
            <p:cNvPr id="1113" name="TextBox 1112">
              <a:extLst>
                <a:ext uri="{FF2B5EF4-FFF2-40B4-BE49-F238E27FC236}">
                  <a16:creationId xmlns:a16="http://schemas.microsoft.com/office/drawing/2014/main" id="{0D030579-B703-4DFA-87E0-DC23260412AD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Interop in </a:t>
              </a:r>
              <a:br>
                <a:rPr kumimoji="0" lang="it-IT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it-IT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Of365 for GCC</a:t>
              </a:r>
            </a:p>
          </p:txBody>
        </p:sp>
        <p:cxnSp>
          <p:nvCxnSpPr>
            <p:cNvPr id="1114" name="Straight Connector 1113">
              <a:extLst>
                <a:ext uri="{FF2B5EF4-FFF2-40B4-BE49-F238E27FC236}">
                  <a16:creationId xmlns:a16="http://schemas.microsoft.com/office/drawing/2014/main" id="{2BBDA8A6-73EC-48C8-818D-08043AAD4C37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8" name="Group 1117">
            <a:extLst>
              <a:ext uri="{FF2B5EF4-FFF2-40B4-BE49-F238E27FC236}">
                <a16:creationId xmlns:a16="http://schemas.microsoft.com/office/drawing/2014/main" id="{B2B91D92-673B-44FE-8A53-97979B8BA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16804" y="3263357"/>
            <a:ext cx="1174549" cy="1269377"/>
            <a:chOff x="749098" y="4115519"/>
            <a:chExt cx="1174549" cy="1269377"/>
          </a:xfrm>
        </p:grpSpPr>
        <p:sp>
          <p:nvSpPr>
            <p:cNvPr id="1122" name="TextBox 1121">
              <a:extLst>
                <a:ext uri="{FF2B5EF4-FFF2-40B4-BE49-F238E27FC236}">
                  <a16:creationId xmlns:a16="http://schemas.microsoft.com/office/drawing/2014/main" id="{D887367B-DC7E-47DD-8D10-FD7AD8095A5C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Video support in Chrome meetings</a:t>
              </a:r>
            </a:p>
          </p:txBody>
        </p:sp>
        <p:cxnSp>
          <p:nvCxnSpPr>
            <p:cNvPr id="1123" name="Straight Connector 1122">
              <a:extLst>
                <a:ext uri="{FF2B5EF4-FFF2-40B4-BE49-F238E27FC236}">
                  <a16:creationId xmlns:a16="http://schemas.microsoft.com/office/drawing/2014/main" id="{16A801CD-8DCD-44E3-8359-1C7E497659A1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9" name="Group 1118">
            <a:extLst>
              <a:ext uri="{FF2B5EF4-FFF2-40B4-BE49-F238E27FC236}">
                <a16:creationId xmlns:a16="http://schemas.microsoft.com/office/drawing/2014/main" id="{7286EE70-5C50-4D46-9BC0-EC938B4DD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45666" y="4540102"/>
            <a:ext cx="1174549" cy="1272917"/>
            <a:chOff x="889723" y="4540102"/>
            <a:chExt cx="1174549" cy="1272917"/>
          </a:xfrm>
        </p:grpSpPr>
        <p:sp>
          <p:nvSpPr>
            <p:cNvPr id="1120" name="TextBox 1119">
              <a:extLst>
                <a:ext uri="{FF2B5EF4-FFF2-40B4-BE49-F238E27FC236}">
                  <a16:creationId xmlns:a16="http://schemas.microsoft.com/office/drawing/2014/main" id="{B53D35B8-217C-4962-9C56-F705A499841A}"/>
                </a:ext>
              </a:extLst>
            </p:cNvPr>
            <p:cNvSpPr txBox="1"/>
            <p:nvPr/>
          </p:nvSpPr>
          <p:spPr>
            <a:xfrm>
              <a:off x="951910" y="5351354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 for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education gradebook</a:t>
              </a:r>
            </a:p>
          </p:txBody>
        </p:sp>
        <p:cxnSp>
          <p:nvCxnSpPr>
            <p:cNvPr id="1121" name="Straight Connector 1120">
              <a:extLst>
                <a:ext uri="{FF2B5EF4-FFF2-40B4-BE49-F238E27FC236}">
                  <a16:creationId xmlns:a16="http://schemas.microsoft.com/office/drawing/2014/main" id="{A8EBDF79-D8F5-4E46-8863-D643DEF1AF62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5" name="Group 1124">
            <a:extLst>
              <a:ext uri="{FF2B5EF4-FFF2-40B4-BE49-F238E27FC236}">
                <a16:creationId xmlns:a16="http://schemas.microsoft.com/office/drawing/2014/main" id="{1E86640E-62AD-4BD0-8018-D0951B33B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73449" y="3263357"/>
            <a:ext cx="1174549" cy="1269377"/>
            <a:chOff x="749098" y="4115519"/>
            <a:chExt cx="1174549" cy="1269377"/>
          </a:xfrm>
        </p:grpSpPr>
        <p:sp>
          <p:nvSpPr>
            <p:cNvPr id="1129" name="TextBox 1128">
              <a:extLst>
                <a:ext uri="{FF2B5EF4-FFF2-40B4-BE49-F238E27FC236}">
                  <a16:creationId xmlns:a16="http://schemas.microsoft.com/office/drawing/2014/main" id="{6E22E4BE-6EF6-4AC3-BD85-5CF5528772D0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 for education weekly email updates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for parents</a:t>
              </a:r>
            </a:p>
          </p:txBody>
        </p:sp>
        <p:cxnSp>
          <p:nvCxnSpPr>
            <p:cNvPr id="1130" name="Straight Connector 1129">
              <a:extLst>
                <a:ext uri="{FF2B5EF4-FFF2-40B4-BE49-F238E27FC236}">
                  <a16:creationId xmlns:a16="http://schemas.microsoft.com/office/drawing/2014/main" id="{02A326FA-5936-4266-8D2D-C57E650E0D04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6" name="Group 1125">
            <a:extLst>
              <a:ext uri="{FF2B5EF4-FFF2-40B4-BE49-F238E27FC236}">
                <a16:creationId xmlns:a16="http://schemas.microsoft.com/office/drawing/2014/main" id="{3E190F6E-E8EB-431B-A831-44473B199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8288" y="4535905"/>
            <a:ext cx="1174549" cy="1764237"/>
            <a:chOff x="889723" y="4048782"/>
            <a:chExt cx="1174549" cy="1764237"/>
          </a:xfrm>
        </p:grpSpPr>
        <p:sp>
          <p:nvSpPr>
            <p:cNvPr id="1127" name="TextBox 1126">
              <a:extLst>
                <a:ext uri="{FF2B5EF4-FFF2-40B4-BE49-F238E27FC236}">
                  <a16:creationId xmlns:a16="http://schemas.microsoft.com/office/drawing/2014/main" id="{31E3A555-8DF1-4F88-9320-62DA7116366E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Priority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notifications</a:t>
              </a:r>
            </a:p>
          </p:txBody>
        </p:sp>
        <p:cxnSp>
          <p:nvCxnSpPr>
            <p:cNvPr id="1128" name="Straight Connector 1127">
              <a:extLst>
                <a:ext uri="{FF2B5EF4-FFF2-40B4-BE49-F238E27FC236}">
                  <a16:creationId xmlns:a16="http://schemas.microsoft.com/office/drawing/2014/main" id="{A87A9801-9E78-42BB-81CC-9CFD78B23124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048782"/>
              <a:ext cx="0" cy="1760697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2" name="Group 1131">
            <a:extLst>
              <a:ext uri="{FF2B5EF4-FFF2-40B4-BE49-F238E27FC236}">
                <a16:creationId xmlns:a16="http://schemas.microsoft.com/office/drawing/2014/main" id="{7AD1B4D7-4BAF-40D4-BDEE-071F6AA67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30094" y="3263357"/>
            <a:ext cx="1174549" cy="1269377"/>
            <a:chOff x="749098" y="4115519"/>
            <a:chExt cx="1174549" cy="1269377"/>
          </a:xfrm>
        </p:grpSpPr>
        <p:sp>
          <p:nvSpPr>
            <p:cNvPr id="1136" name="TextBox 1135">
              <a:extLst>
                <a:ext uri="{FF2B5EF4-FFF2-40B4-BE49-F238E27FC236}">
                  <a16:creationId xmlns:a16="http://schemas.microsoft.com/office/drawing/2014/main" id="{98227D8D-FF90-43E8-8D3B-5513018EDD40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@-less mentions </a:t>
              </a:r>
            </a:p>
          </p:txBody>
        </p:sp>
        <p:cxnSp>
          <p:nvCxnSpPr>
            <p:cNvPr id="1137" name="Straight Connector 1136">
              <a:extLst>
                <a:ext uri="{FF2B5EF4-FFF2-40B4-BE49-F238E27FC236}">
                  <a16:creationId xmlns:a16="http://schemas.microsoft.com/office/drawing/2014/main" id="{52AF762F-85F7-4A19-BB97-54C2431A76AF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3" name="Group 1132">
            <a:extLst>
              <a:ext uri="{FF2B5EF4-FFF2-40B4-BE49-F238E27FC236}">
                <a16:creationId xmlns:a16="http://schemas.microsoft.com/office/drawing/2014/main" id="{CDC1F60F-3555-477D-8DCD-3A6EC64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58956" y="4540102"/>
            <a:ext cx="1174549" cy="1272917"/>
            <a:chOff x="889723" y="4540102"/>
            <a:chExt cx="1174549" cy="1272917"/>
          </a:xfrm>
        </p:grpSpPr>
        <p:sp>
          <p:nvSpPr>
            <p:cNvPr id="1134" name="TextBox 1133">
              <a:extLst>
                <a:ext uri="{FF2B5EF4-FFF2-40B4-BE49-F238E27FC236}">
                  <a16:creationId xmlns:a16="http://schemas.microsoft.com/office/drawing/2014/main" id="{A3B2E6B0-313A-42C4-9E0D-9FC705C43705}"/>
                </a:ext>
              </a:extLst>
            </p:cNvPr>
            <p:cNvSpPr txBox="1"/>
            <p:nvPr/>
          </p:nvSpPr>
          <p:spPr>
            <a:xfrm>
              <a:off x="951910" y="5659131"/>
              <a:ext cx="1112362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Chat filters</a:t>
              </a:r>
            </a:p>
          </p:txBody>
        </p:sp>
        <p:cxnSp>
          <p:nvCxnSpPr>
            <p:cNvPr id="1135" name="Straight Connector 1134">
              <a:extLst>
                <a:ext uri="{FF2B5EF4-FFF2-40B4-BE49-F238E27FC236}">
                  <a16:creationId xmlns:a16="http://schemas.microsoft.com/office/drawing/2014/main" id="{1D81EFEE-E362-4A4D-BC7F-2FF6090DF822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C4716BDC-3756-40E1-8561-F39C8F70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86739" y="3263357"/>
            <a:ext cx="1209757" cy="1269377"/>
            <a:chOff x="749098" y="4115519"/>
            <a:chExt cx="1209757" cy="1269377"/>
          </a:xfrm>
        </p:grpSpPr>
        <p:sp>
          <p:nvSpPr>
            <p:cNvPr id="1143" name="TextBox 1142">
              <a:extLst>
                <a:ext uri="{FF2B5EF4-FFF2-40B4-BE49-F238E27FC236}">
                  <a16:creationId xmlns:a16="http://schemas.microsoft.com/office/drawing/2014/main" id="{5E3A24D7-A200-45FB-B4E4-1D9093925BFE}"/>
                </a:ext>
              </a:extLst>
            </p:cNvPr>
            <p:cNvSpPr txBox="1"/>
            <p:nvPr/>
          </p:nvSpPr>
          <p:spPr>
            <a:xfrm>
              <a:off x="811285" y="4115519"/>
              <a:ext cx="11475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Channel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notification control</a:t>
              </a:r>
            </a:p>
          </p:txBody>
        </p:sp>
        <p:cxnSp>
          <p:nvCxnSpPr>
            <p:cNvPr id="1144" name="Straight Connector 1143">
              <a:extLst>
                <a:ext uri="{FF2B5EF4-FFF2-40B4-BE49-F238E27FC236}">
                  <a16:creationId xmlns:a16="http://schemas.microsoft.com/office/drawing/2014/main" id="{E8478901-866D-4877-A31E-9ECC0A890DEE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F2290469-EAF6-4BD3-8F4F-76EFA1967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15601" y="4540102"/>
            <a:ext cx="1174549" cy="1272917"/>
            <a:chOff x="889723" y="4540102"/>
            <a:chExt cx="1174549" cy="1272917"/>
          </a:xfrm>
        </p:grpSpPr>
        <p:sp>
          <p:nvSpPr>
            <p:cNvPr id="1141" name="TextBox 1140">
              <a:extLst>
                <a:ext uri="{FF2B5EF4-FFF2-40B4-BE49-F238E27FC236}">
                  <a16:creationId xmlns:a16="http://schemas.microsoft.com/office/drawing/2014/main" id="{0EB1DD44-F5CF-43A4-B4BF-F09D062F61B2}"/>
                </a:ext>
              </a:extLst>
            </p:cNvPr>
            <p:cNvSpPr txBox="1"/>
            <p:nvPr/>
          </p:nvSpPr>
          <p:spPr>
            <a:xfrm>
              <a:off x="951910" y="5659131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Secondary ringer</a:t>
              </a:r>
            </a:p>
          </p:txBody>
        </p:sp>
        <p:cxnSp>
          <p:nvCxnSpPr>
            <p:cNvPr id="1142" name="Straight Connector 1141">
              <a:extLst>
                <a:ext uri="{FF2B5EF4-FFF2-40B4-BE49-F238E27FC236}">
                  <a16:creationId xmlns:a16="http://schemas.microsoft.com/office/drawing/2014/main" id="{0C2107EA-E436-4475-99E2-3FEBBCF8618C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6" name="Group 1145">
            <a:extLst>
              <a:ext uri="{FF2B5EF4-FFF2-40B4-BE49-F238E27FC236}">
                <a16:creationId xmlns:a16="http://schemas.microsoft.com/office/drawing/2014/main" id="{EE53007A-495E-440B-9973-48FECFA0B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43384" y="3263357"/>
            <a:ext cx="1174549" cy="1269377"/>
            <a:chOff x="749098" y="4115519"/>
            <a:chExt cx="1174549" cy="1269377"/>
          </a:xfrm>
        </p:grpSpPr>
        <p:sp>
          <p:nvSpPr>
            <p:cNvPr id="1150" name="TextBox 1149">
              <a:extLst>
                <a:ext uri="{FF2B5EF4-FFF2-40B4-BE49-F238E27FC236}">
                  <a16:creationId xmlns:a16="http://schemas.microsoft.com/office/drawing/2014/main" id="{99885821-B11F-4932-BA79-EC5813956C3D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Meet Now</a:t>
              </a:r>
            </a:p>
          </p:txBody>
        </p:sp>
        <p:cxnSp>
          <p:nvCxnSpPr>
            <p:cNvPr id="1151" name="Straight Connector 1150">
              <a:extLst>
                <a:ext uri="{FF2B5EF4-FFF2-40B4-BE49-F238E27FC236}">
                  <a16:creationId xmlns:a16="http://schemas.microsoft.com/office/drawing/2014/main" id="{F179A22C-9353-48E8-A180-2F984331D778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7" name="Group 1146">
            <a:extLst>
              <a:ext uri="{FF2B5EF4-FFF2-40B4-BE49-F238E27FC236}">
                <a16:creationId xmlns:a16="http://schemas.microsoft.com/office/drawing/2014/main" id="{EFF83809-CC81-45C9-A2CA-AF5C70E99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2246" y="4540102"/>
            <a:ext cx="1174549" cy="1272917"/>
            <a:chOff x="889723" y="4540102"/>
            <a:chExt cx="1174549" cy="1272917"/>
          </a:xfrm>
        </p:grpSpPr>
        <p:sp>
          <p:nvSpPr>
            <p:cNvPr id="1148" name="TextBox 1147">
              <a:extLst>
                <a:ext uri="{FF2B5EF4-FFF2-40B4-BE49-F238E27FC236}">
                  <a16:creationId xmlns:a16="http://schemas.microsoft.com/office/drawing/2014/main" id="{F85B2577-3D1C-4BFD-BF58-CD5BD1DB3B91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Pin meeting participants</a:t>
              </a:r>
            </a:p>
          </p:txBody>
        </p:sp>
        <p:cxnSp>
          <p:nvCxnSpPr>
            <p:cNvPr id="1149" name="Straight Connector 1148">
              <a:extLst>
                <a:ext uri="{FF2B5EF4-FFF2-40B4-BE49-F238E27FC236}">
                  <a16:creationId xmlns:a16="http://schemas.microsoft.com/office/drawing/2014/main" id="{4B79CF2B-1985-4154-AC9C-143F54B79340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3" name="Group 1152">
            <a:extLst>
              <a:ext uri="{FF2B5EF4-FFF2-40B4-BE49-F238E27FC236}">
                <a16:creationId xmlns:a16="http://schemas.microsoft.com/office/drawing/2014/main" id="{32E090AD-9E04-4EEA-8F81-9E5233191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0029" y="3263357"/>
            <a:ext cx="1174549" cy="1269377"/>
            <a:chOff x="749098" y="4115519"/>
            <a:chExt cx="1174549" cy="1269377"/>
          </a:xfrm>
        </p:grpSpPr>
        <p:sp>
          <p:nvSpPr>
            <p:cNvPr id="1157" name="TextBox 1156">
              <a:extLst>
                <a:ext uri="{FF2B5EF4-FFF2-40B4-BE49-F238E27FC236}">
                  <a16:creationId xmlns:a16="http://schemas.microsoft.com/office/drawing/2014/main" id="{CE145E0B-4144-42E1-BDE1-3ACA7B21E105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“missed-meeting add” notifications</a:t>
              </a:r>
            </a:p>
          </p:txBody>
        </p:sp>
        <p:cxnSp>
          <p:nvCxnSpPr>
            <p:cNvPr id="1158" name="Straight Connector 1157">
              <a:extLst>
                <a:ext uri="{FF2B5EF4-FFF2-40B4-BE49-F238E27FC236}">
                  <a16:creationId xmlns:a16="http://schemas.microsoft.com/office/drawing/2014/main" id="{8EC318D5-AAA7-4DCA-AD27-4AE80EC61573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4" name="Group 1153">
            <a:extLst>
              <a:ext uri="{FF2B5EF4-FFF2-40B4-BE49-F238E27FC236}">
                <a16:creationId xmlns:a16="http://schemas.microsoft.com/office/drawing/2014/main" id="{02325C03-0306-4CF5-A0FF-38988D345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28891" y="4540102"/>
            <a:ext cx="1174549" cy="1272917"/>
            <a:chOff x="889723" y="4540102"/>
            <a:chExt cx="1174549" cy="1272917"/>
          </a:xfrm>
        </p:grpSpPr>
        <p:sp>
          <p:nvSpPr>
            <p:cNvPr id="1155" name="TextBox 1154">
              <a:extLst>
                <a:ext uri="{FF2B5EF4-FFF2-40B4-BE49-F238E27FC236}">
                  <a16:creationId xmlns:a16="http://schemas.microsoft.com/office/drawing/2014/main" id="{B0CB24AB-DD58-4C5E-BB6D-D6C5A1AE67A0}"/>
                </a:ext>
              </a:extLst>
            </p:cNvPr>
            <p:cNvSpPr txBox="1"/>
            <p:nvPr/>
          </p:nvSpPr>
          <p:spPr>
            <a:xfrm>
              <a:off x="951910" y="5351354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Lightweight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meeting join for IE, Safari, and Firefox</a:t>
              </a:r>
            </a:p>
          </p:txBody>
        </p:sp>
        <p:cxnSp>
          <p:nvCxnSpPr>
            <p:cNvPr id="1156" name="Straight Connector 1155">
              <a:extLst>
                <a:ext uri="{FF2B5EF4-FFF2-40B4-BE49-F238E27FC236}">
                  <a16:creationId xmlns:a16="http://schemas.microsoft.com/office/drawing/2014/main" id="{0CF6E95B-E0C0-47C7-AD11-8F9B6F340CD7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0" name="Group 1159">
            <a:extLst>
              <a:ext uri="{FF2B5EF4-FFF2-40B4-BE49-F238E27FC236}">
                <a16:creationId xmlns:a16="http://schemas.microsoft.com/office/drawing/2014/main" id="{F4606DEC-3852-4F97-A2A2-16F20FAB6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56674" y="3263357"/>
            <a:ext cx="1174549" cy="1269377"/>
            <a:chOff x="749098" y="4115519"/>
            <a:chExt cx="1174549" cy="1269377"/>
          </a:xfrm>
        </p:grpSpPr>
        <p:sp>
          <p:nvSpPr>
            <p:cNvPr id="1164" name="TextBox 1163">
              <a:extLst>
                <a:ext uri="{FF2B5EF4-FFF2-40B4-BE49-F238E27FC236}">
                  <a16:creationId xmlns:a16="http://schemas.microsoft.com/office/drawing/2014/main" id="{FD6566E4-C28C-4DDC-9DF6-637AB21304C3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Shifts </a:t>
              </a:r>
            </a:p>
          </p:txBody>
        </p: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5D1EFE33-6D73-48CA-96AC-86B0BFE43221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1" name="Group 1160">
            <a:extLst>
              <a:ext uri="{FF2B5EF4-FFF2-40B4-BE49-F238E27FC236}">
                <a16:creationId xmlns:a16="http://schemas.microsoft.com/office/drawing/2014/main" id="{0F2E6D75-BC52-4049-B0EF-37FD395BB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85536" y="4540102"/>
            <a:ext cx="1174549" cy="1272917"/>
            <a:chOff x="889723" y="4540102"/>
            <a:chExt cx="1174549" cy="1272917"/>
          </a:xfrm>
        </p:grpSpPr>
        <p:sp>
          <p:nvSpPr>
            <p:cNvPr id="1162" name="TextBox 1161">
              <a:extLst>
                <a:ext uri="{FF2B5EF4-FFF2-40B4-BE49-F238E27FC236}">
                  <a16:creationId xmlns:a16="http://schemas.microsoft.com/office/drawing/2014/main" id="{DB443F4B-376A-4AF6-83D4-09BD4AAA8137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Customizable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mobile experience </a:t>
              </a:r>
            </a:p>
          </p:txBody>
        </p:sp>
        <p:cxnSp>
          <p:nvCxnSpPr>
            <p:cNvPr id="1163" name="Straight Connector 1162">
              <a:extLst>
                <a:ext uri="{FF2B5EF4-FFF2-40B4-BE49-F238E27FC236}">
                  <a16:creationId xmlns:a16="http://schemas.microsoft.com/office/drawing/2014/main" id="{8CC75D2F-58EB-4A6B-943C-07023C80AB27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7" name="Group 1166">
            <a:extLst>
              <a:ext uri="{FF2B5EF4-FFF2-40B4-BE49-F238E27FC236}">
                <a16:creationId xmlns:a16="http://schemas.microsoft.com/office/drawing/2014/main" id="{2BD86818-D0BE-4C35-B373-1230A4E98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13319" y="3263357"/>
            <a:ext cx="1174549" cy="1269377"/>
            <a:chOff x="749098" y="4115519"/>
            <a:chExt cx="1174549" cy="1269377"/>
          </a:xfrm>
        </p:grpSpPr>
        <p:sp>
          <p:nvSpPr>
            <p:cNvPr id="1171" name="TextBox 1170">
              <a:extLst>
                <a:ext uri="{FF2B5EF4-FFF2-40B4-BE49-F238E27FC236}">
                  <a16:creationId xmlns:a16="http://schemas.microsoft.com/office/drawing/2014/main" id="{4B251CD9-FDCB-42CA-94AA-429A60D98A40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 available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for US GCC High</a:t>
              </a:r>
            </a:p>
          </p:txBody>
        </p:sp>
        <p:cxnSp>
          <p:nvCxnSpPr>
            <p:cNvPr id="1172" name="Straight Connector 1171">
              <a:extLst>
                <a:ext uri="{FF2B5EF4-FFF2-40B4-BE49-F238E27FC236}">
                  <a16:creationId xmlns:a16="http://schemas.microsoft.com/office/drawing/2014/main" id="{5903D4B8-9037-4FF8-BC64-7B60D47D0BAD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8" name="Group 1167">
            <a:extLst>
              <a:ext uri="{FF2B5EF4-FFF2-40B4-BE49-F238E27FC236}">
                <a16:creationId xmlns:a16="http://schemas.microsoft.com/office/drawing/2014/main" id="{1DA1E112-6273-4BEC-A9DF-1632B8EE9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42181" y="4540102"/>
            <a:ext cx="1174549" cy="1272917"/>
            <a:chOff x="889723" y="4540102"/>
            <a:chExt cx="1174549" cy="1272917"/>
          </a:xfrm>
        </p:grpSpPr>
        <p:sp>
          <p:nvSpPr>
            <p:cNvPr id="1169" name="TextBox 1168">
              <a:extLst>
                <a:ext uri="{FF2B5EF4-FFF2-40B4-BE49-F238E27FC236}">
                  <a16:creationId xmlns:a16="http://schemas.microsoft.com/office/drawing/2014/main" id="{2C718843-D242-41DA-AA89-C78C531AC7A7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Planner Tab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 US GCC</a:t>
              </a:r>
            </a:p>
          </p:txBody>
        </p:sp>
        <p:cxnSp>
          <p:nvCxnSpPr>
            <p:cNvPr id="1170" name="Straight Connector 1169">
              <a:extLst>
                <a:ext uri="{FF2B5EF4-FFF2-40B4-BE49-F238E27FC236}">
                  <a16:creationId xmlns:a16="http://schemas.microsoft.com/office/drawing/2014/main" id="{44B0764C-2311-4D66-983E-7071EB75838F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4" name="Group 1173">
            <a:extLst>
              <a:ext uri="{FF2B5EF4-FFF2-40B4-BE49-F238E27FC236}">
                <a16:creationId xmlns:a16="http://schemas.microsoft.com/office/drawing/2014/main" id="{880C99CA-CDD3-43AF-BEE5-ED270477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69964" y="3263357"/>
            <a:ext cx="1174549" cy="1269377"/>
            <a:chOff x="749098" y="4115519"/>
            <a:chExt cx="1174549" cy="1269377"/>
          </a:xfrm>
        </p:grpSpPr>
        <p:sp>
          <p:nvSpPr>
            <p:cNvPr id="1178" name="TextBox 1177">
              <a:extLst>
                <a:ext uri="{FF2B5EF4-FFF2-40B4-BE49-F238E27FC236}">
                  <a16:creationId xmlns:a16="http://schemas.microsoft.com/office/drawing/2014/main" id="{77410C45-9455-4BB1-A8BD-EB3405626A7C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Request to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add others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to private teams</a:t>
              </a:r>
            </a:p>
          </p:txBody>
        </p:sp>
        <p:cxnSp>
          <p:nvCxnSpPr>
            <p:cNvPr id="1179" name="Straight Connector 1178">
              <a:extLst>
                <a:ext uri="{FF2B5EF4-FFF2-40B4-BE49-F238E27FC236}">
                  <a16:creationId xmlns:a16="http://schemas.microsoft.com/office/drawing/2014/main" id="{9252928C-2470-4DCC-AEEE-7BFB7B7C2156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5" name="Group 1174">
            <a:extLst>
              <a:ext uri="{FF2B5EF4-FFF2-40B4-BE49-F238E27FC236}">
                <a16:creationId xmlns:a16="http://schemas.microsoft.com/office/drawing/2014/main" id="{3FE83DDD-322B-4260-B568-22EB9B61E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8826" y="4540102"/>
            <a:ext cx="1174549" cy="1272917"/>
            <a:chOff x="889723" y="4540102"/>
            <a:chExt cx="1174549" cy="1272917"/>
          </a:xfrm>
        </p:grpSpPr>
        <p:sp>
          <p:nvSpPr>
            <p:cNvPr id="1176" name="TextBox 1175">
              <a:extLst>
                <a:ext uri="{FF2B5EF4-FFF2-40B4-BE49-F238E27FC236}">
                  <a16:creationId xmlns:a16="http://schemas.microsoft.com/office/drawing/2014/main" id="{9186FCC9-C4E0-4E5D-841D-818F80D7EBB2}"/>
                </a:ext>
              </a:extLst>
            </p:cNvPr>
            <p:cNvSpPr txBox="1"/>
            <p:nvPr/>
          </p:nvSpPr>
          <p:spPr>
            <a:xfrm>
              <a:off x="951910" y="5197466"/>
              <a:ext cx="1112362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Read-only Class Materials folder for Teams for Education</a:t>
              </a:r>
            </a:p>
          </p:txBody>
        </p:sp>
        <p:cxnSp>
          <p:nvCxnSpPr>
            <p:cNvPr id="1177" name="Straight Connector 1176">
              <a:extLst>
                <a:ext uri="{FF2B5EF4-FFF2-40B4-BE49-F238E27FC236}">
                  <a16:creationId xmlns:a16="http://schemas.microsoft.com/office/drawing/2014/main" id="{0E7F038F-A83E-4C53-BC49-D1DBC23E594E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1" name="Group 1180">
            <a:extLst>
              <a:ext uri="{FF2B5EF4-FFF2-40B4-BE49-F238E27FC236}">
                <a16:creationId xmlns:a16="http://schemas.microsoft.com/office/drawing/2014/main" id="{E7668F5E-C1F8-4A0E-B2FD-355D8CF6C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26609" y="3263357"/>
            <a:ext cx="1174549" cy="1269377"/>
            <a:chOff x="749098" y="4115519"/>
            <a:chExt cx="1174549" cy="1269377"/>
          </a:xfrm>
        </p:grpSpPr>
        <p:sp>
          <p:nvSpPr>
            <p:cNvPr id="1185" name="TextBox 1184">
              <a:extLst>
                <a:ext uri="{FF2B5EF4-FFF2-40B4-BE49-F238E27FC236}">
                  <a16:creationId xmlns:a16="http://schemas.microsoft.com/office/drawing/2014/main" id="{DBB1FF38-270D-4B94-A468-36D7CD58E981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Multi-team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support for Shifts</a:t>
              </a:r>
            </a:p>
          </p:txBody>
        </p:sp>
        <p:cxnSp>
          <p:nvCxnSpPr>
            <p:cNvPr id="1186" name="Straight Connector 1185">
              <a:extLst>
                <a:ext uri="{FF2B5EF4-FFF2-40B4-BE49-F238E27FC236}">
                  <a16:creationId xmlns:a16="http://schemas.microsoft.com/office/drawing/2014/main" id="{805C656C-7F83-4EC5-A17F-E3BA0312BF6B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2" name="Group 1181">
            <a:extLst>
              <a:ext uri="{FF2B5EF4-FFF2-40B4-BE49-F238E27FC236}">
                <a16:creationId xmlns:a16="http://schemas.microsoft.com/office/drawing/2014/main" id="{623E8040-5CA3-4FAB-BEA5-FDEC5B934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55471" y="4535905"/>
            <a:ext cx="1174549" cy="1764237"/>
            <a:chOff x="889723" y="4048782"/>
            <a:chExt cx="1174549" cy="1764237"/>
          </a:xfrm>
        </p:grpSpPr>
        <p:sp>
          <p:nvSpPr>
            <p:cNvPr id="1183" name="TextBox 1182">
              <a:extLst>
                <a:ext uri="{FF2B5EF4-FFF2-40B4-BE49-F238E27FC236}">
                  <a16:creationId xmlns:a16="http://schemas.microsoft.com/office/drawing/2014/main" id="{453BF5E8-2999-48B3-9BD8-A806615AC43E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Live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captions (English)</a:t>
              </a:r>
            </a:p>
          </p:txBody>
        </p:sp>
        <p:cxnSp>
          <p:nvCxnSpPr>
            <p:cNvPr id="1184" name="Straight Connector 1183">
              <a:extLst>
                <a:ext uri="{FF2B5EF4-FFF2-40B4-BE49-F238E27FC236}">
                  <a16:creationId xmlns:a16="http://schemas.microsoft.com/office/drawing/2014/main" id="{4B948938-827A-4FC2-94E5-F1A4DA1BD3AA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048782"/>
              <a:ext cx="0" cy="1760697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8" name="Group 1187">
            <a:extLst>
              <a:ext uri="{FF2B5EF4-FFF2-40B4-BE49-F238E27FC236}">
                <a16:creationId xmlns:a16="http://schemas.microsoft.com/office/drawing/2014/main" id="{00FD70E2-CD17-4EA2-8E43-3BD834109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3254" y="2040881"/>
            <a:ext cx="1174549" cy="2495024"/>
            <a:chOff x="749098" y="4115519"/>
            <a:chExt cx="1174549" cy="2495024"/>
          </a:xfrm>
        </p:grpSpPr>
        <p:sp>
          <p:nvSpPr>
            <p:cNvPr id="1192" name="TextBox 1191">
              <a:extLst>
                <a:ext uri="{FF2B5EF4-FFF2-40B4-BE49-F238E27FC236}">
                  <a16:creationId xmlns:a16="http://schemas.microsoft.com/office/drawing/2014/main" id="{27E03A33-E4EE-45A2-B4BF-9BC9375ABEB8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Live Events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usage reports</a:t>
              </a:r>
            </a:p>
          </p:txBody>
        </p:sp>
        <p:cxnSp>
          <p:nvCxnSpPr>
            <p:cNvPr id="1193" name="Straight Connector 1192">
              <a:extLst>
                <a:ext uri="{FF2B5EF4-FFF2-40B4-BE49-F238E27FC236}">
                  <a16:creationId xmlns:a16="http://schemas.microsoft.com/office/drawing/2014/main" id="{BAC6D106-3E60-4C27-B639-8898EEBAE95D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2495024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9" name="Group 1188">
            <a:extLst>
              <a:ext uri="{FF2B5EF4-FFF2-40B4-BE49-F238E27FC236}">
                <a16:creationId xmlns:a16="http://schemas.microsoft.com/office/drawing/2014/main" id="{7C697146-3BD6-4DE5-8497-68287E990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2116" y="4540102"/>
            <a:ext cx="1174549" cy="1272917"/>
            <a:chOff x="889723" y="4540102"/>
            <a:chExt cx="1174549" cy="1272917"/>
          </a:xfrm>
        </p:grpSpPr>
        <p:sp>
          <p:nvSpPr>
            <p:cNvPr id="1190" name="TextBox 1189">
              <a:extLst>
                <a:ext uri="{FF2B5EF4-FFF2-40B4-BE49-F238E27FC236}">
                  <a16:creationId xmlns:a16="http://schemas.microsoft.com/office/drawing/2014/main" id="{CC42DCE5-62BC-4DA4-8AEE-382B7CC6C6E7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Time clock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 Shifts</a:t>
              </a:r>
            </a:p>
          </p:txBody>
        </p:sp>
        <p:cxnSp>
          <p:nvCxnSpPr>
            <p:cNvPr id="1191" name="Straight Connector 1190">
              <a:extLst>
                <a:ext uri="{FF2B5EF4-FFF2-40B4-BE49-F238E27FC236}">
                  <a16:creationId xmlns:a16="http://schemas.microsoft.com/office/drawing/2014/main" id="{72264DA9-BF6F-492C-877C-36218878EB56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5" name="Group 1194">
            <a:extLst>
              <a:ext uri="{FF2B5EF4-FFF2-40B4-BE49-F238E27FC236}">
                <a16:creationId xmlns:a16="http://schemas.microsoft.com/office/drawing/2014/main" id="{23E09F30-6EA9-417C-98DA-9557F783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39899" y="3263357"/>
            <a:ext cx="1174549" cy="1269377"/>
            <a:chOff x="749098" y="4115519"/>
            <a:chExt cx="1174549" cy="1269377"/>
          </a:xfrm>
        </p:grpSpPr>
        <p:sp>
          <p:nvSpPr>
            <p:cNvPr id="1199" name="TextBox 1198">
              <a:extLst>
                <a:ext uri="{FF2B5EF4-FFF2-40B4-BE49-F238E27FC236}">
                  <a16:creationId xmlns:a16="http://schemas.microsoft.com/office/drawing/2014/main" id="{7ADB8EF5-3D8E-4D1E-B49C-2DCB9EF87D7E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Focus time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 Teams</a:t>
              </a:r>
            </a:p>
          </p:txBody>
        </p:sp>
        <p:cxnSp>
          <p:nvCxnSpPr>
            <p:cNvPr id="1200" name="Straight Connector 1199">
              <a:extLst>
                <a:ext uri="{FF2B5EF4-FFF2-40B4-BE49-F238E27FC236}">
                  <a16:creationId xmlns:a16="http://schemas.microsoft.com/office/drawing/2014/main" id="{2E227ED9-FDE6-4D5D-BDD4-C68204D59027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6" name="Group 1195">
            <a:extLst>
              <a:ext uri="{FF2B5EF4-FFF2-40B4-BE49-F238E27FC236}">
                <a16:creationId xmlns:a16="http://schemas.microsoft.com/office/drawing/2014/main" id="{4017F8C9-2C5C-44BD-9D9A-2BD656DE5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8761" y="4540102"/>
            <a:ext cx="1174549" cy="1272917"/>
            <a:chOff x="889723" y="4540102"/>
            <a:chExt cx="1174549" cy="1272917"/>
          </a:xfrm>
        </p:grpSpPr>
        <p:sp>
          <p:nvSpPr>
            <p:cNvPr id="1197" name="TextBox 1196">
              <a:extLst>
                <a:ext uri="{FF2B5EF4-FFF2-40B4-BE49-F238E27FC236}">
                  <a16:creationId xmlns:a16="http://schemas.microsoft.com/office/drawing/2014/main" id="{1410E1F1-2654-450A-B99E-4A7C8DF5893C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Content cameras &amp; intelligent capture</a:t>
              </a:r>
            </a:p>
          </p:txBody>
        </p:sp>
        <p:cxnSp>
          <p:nvCxnSpPr>
            <p:cNvPr id="1198" name="Straight Connector 1197">
              <a:extLst>
                <a:ext uri="{FF2B5EF4-FFF2-40B4-BE49-F238E27FC236}">
                  <a16:creationId xmlns:a16="http://schemas.microsoft.com/office/drawing/2014/main" id="{9FE2E4B1-8A01-4BCE-A70C-B350DAB01BEA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2" name="Group 1201">
            <a:extLst>
              <a:ext uri="{FF2B5EF4-FFF2-40B4-BE49-F238E27FC236}">
                <a16:creationId xmlns:a16="http://schemas.microsoft.com/office/drawing/2014/main" id="{396F1159-4436-4C1F-9BC5-4D50BB3D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96544" y="2522523"/>
            <a:ext cx="1174549" cy="2013382"/>
            <a:chOff x="749098" y="4115519"/>
            <a:chExt cx="1174549" cy="2013382"/>
          </a:xfrm>
        </p:grpSpPr>
        <p:sp>
          <p:nvSpPr>
            <p:cNvPr id="1206" name="TextBox 1205">
              <a:extLst>
                <a:ext uri="{FF2B5EF4-FFF2-40B4-BE49-F238E27FC236}">
                  <a16:creationId xmlns:a16="http://schemas.microsoft.com/office/drawing/2014/main" id="{BF831D84-19A8-4554-87E5-1A9943BB32D5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 Rooms</a:t>
              </a:r>
            </a:p>
          </p:txBody>
        </p:sp>
        <p:cxnSp>
          <p:nvCxnSpPr>
            <p:cNvPr id="1207" name="Straight Connector 1206">
              <a:extLst>
                <a:ext uri="{FF2B5EF4-FFF2-40B4-BE49-F238E27FC236}">
                  <a16:creationId xmlns:a16="http://schemas.microsoft.com/office/drawing/2014/main" id="{66826A24-0EDF-45F9-90D1-9C80CFFFD318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2013382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3" name="Group 1202">
            <a:extLst>
              <a:ext uri="{FF2B5EF4-FFF2-40B4-BE49-F238E27FC236}">
                <a16:creationId xmlns:a16="http://schemas.microsoft.com/office/drawing/2014/main" id="{4F8070B6-A971-4106-877D-A6535172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25406" y="4540102"/>
            <a:ext cx="1174549" cy="1272917"/>
            <a:chOff x="889723" y="4540102"/>
            <a:chExt cx="1174549" cy="1272917"/>
          </a:xfrm>
        </p:grpSpPr>
        <p:sp>
          <p:nvSpPr>
            <p:cNvPr id="1204" name="TextBox 1203">
              <a:extLst>
                <a:ext uri="{FF2B5EF4-FFF2-40B4-BE49-F238E27FC236}">
                  <a16:creationId xmlns:a16="http://schemas.microsoft.com/office/drawing/2014/main" id="{1ABBF3BB-5BA6-4D11-9BD2-739AE4B208C3}"/>
                </a:ext>
              </a:extLst>
            </p:cNvPr>
            <p:cNvSpPr txBox="1"/>
            <p:nvPr/>
          </p:nvSpPr>
          <p:spPr>
            <a:xfrm>
              <a:off x="951910" y="4735801"/>
              <a:ext cx="1112362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Graph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APIs—Create teams with Team Templates (including education, retail, and healthcare)</a:t>
              </a:r>
            </a:p>
          </p:txBody>
        </p:sp>
        <p:cxnSp>
          <p:nvCxnSpPr>
            <p:cNvPr id="1205" name="Straight Connector 1204">
              <a:extLst>
                <a:ext uri="{FF2B5EF4-FFF2-40B4-BE49-F238E27FC236}">
                  <a16:creationId xmlns:a16="http://schemas.microsoft.com/office/drawing/2014/main" id="{027545BF-998D-4591-8C55-776B14E89669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9" name="Group 1208">
            <a:extLst>
              <a:ext uri="{FF2B5EF4-FFF2-40B4-BE49-F238E27FC236}">
                <a16:creationId xmlns:a16="http://schemas.microsoft.com/office/drawing/2014/main" id="{B7977243-D7F6-4EE1-8649-73616A735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3189" y="3263357"/>
            <a:ext cx="1174549" cy="1269377"/>
            <a:chOff x="749098" y="4115519"/>
            <a:chExt cx="1174549" cy="1269377"/>
          </a:xfrm>
        </p:grpSpPr>
        <p:sp>
          <p:nvSpPr>
            <p:cNvPr id="1213" name="TextBox 1212">
              <a:extLst>
                <a:ext uri="{FF2B5EF4-FFF2-40B4-BE49-F238E27FC236}">
                  <a16:creationId xmlns:a16="http://schemas.microsoft.com/office/drawing/2014/main" id="{5EF1E286-941E-41C4-97E8-858504D48CF7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Graph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APIs—Installing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apps to teams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using application permissions 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(preview)</a:t>
              </a:r>
            </a:p>
          </p:txBody>
        </p:sp>
        <p:cxnSp>
          <p:nvCxnSpPr>
            <p:cNvPr id="1214" name="Straight Connector 1213">
              <a:extLst>
                <a:ext uri="{FF2B5EF4-FFF2-40B4-BE49-F238E27FC236}">
                  <a16:creationId xmlns:a16="http://schemas.microsoft.com/office/drawing/2014/main" id="{A61EB819-4A36-46C3-B3B8-A047473066CC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0" name="Group 1209">
            <a:extLst>
              <a:ext uri="{FF2B5EF4-FFF2-40B4-BE49-F238E27FC236}">
                <a16:creationId xmlns:a16="http://schemas.microsoft.com/office/drawing/2014/main" id="{38F671FB-71AE-40A4-8226-57E555826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82051" y="4540102"/>
            <a:ext cx="1174549" cy="1272917"/>
            <a:chOff x="889723" y="4540102"/>
            <a:chExt cx="1174549" cy="1272917"/>
          </a:xfrm>
        </p:grpSpPr>
        <p:sp>
          <p:nvSpPr>
            <p:cNvPr id="1211" name="TextBox 1210">
              <a:extLst>
                <a:ext uri="{FF2B5EF4-FFF2-40B4-BE49-F238E27FC236}">
                  <a16:creationId xmlns:a16="http://schemas.microsoft.com/office/drawing/2014/main" id="{F3296996-B2EE-4BE7-8A79-B445B4366E09}"/>
                </a:ext>
              </a:extLst>
            </p:cNvPr>
            <p:cNvSpPr txBox="1"/>
            <p:nvPr/>
          </p:nvSpPr>
          <p:spPr>
            <a:xfrm>
              <a:off x="951910" y="4735801"/>
              <a:ext cx="1112362" cy="107721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Graph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APIs—Configure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five new types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 tabs—Word,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Excel, PowerPoint, PDF, and document libraries</a:t>
              </a:r>
            </a:p>
          </p:txBody>
        </p:sp>
        <p:cxnSp>
          <p:nvCxnSpPr>
            <p:cNvPr id="1212" name="Straight Connector 1211">
              <a:extLst>
                <a:ext uri="{FF2B5EF4-FFF2-40B4-BE49-F238E27FC236}">
                  <a16:creationId xmlns:a16="http://schemas.microsoft.com/office/drawing/2014/main" id="{92011AA5-E836-4D43-AD61-B4EFEBFC4008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6" name="Group 1215">
            <a:extLst>
              <a:ext uri="{FF2B5EF4-FFF2-40B4-BE49-F238E27FC236}">
                <a16:creationId xmlns:a16="http://schemas.microsoft.com/office/drawing/2014/main" id="{9C07A4BE-4002-443A-8672-A3EEB496D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9834" y="3263357"/>
            <a:ext cx="1174549" cy="1269377"/>
            <a:chOff x="749098" y="4115519"/>
            <a:chExt cx="1174549" cy="1269377"/>
          </a:xfrm>
        </p:grpSpPr>
        <p:sp>
          <p:nvSpPr>
            <p:cNvPr id="1220" name="TextBox 1219">
              <a:extLst>
                <a:ext uri="{FF2B5EF4-FFF2-40B4-BE49-F238E27FC236}">
                  <a16:creationId xmlns:a16="http://schemas.microsoft.com/office/drawing/2014/main" id="{A9F3B97B-58F2-4AB7-89F8-E6B6DF9EB70D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Graph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APIs—New ways to send messages in channel, email, and bots (preview)</a:t>
              </a:r>
            </a:p>
          </p:txBody>
        </p:sp>
        <p:cxnSp>
          <p:nvCxnSpPr>
            <p:cNvPr id="1221" name="Straight Connector 1220">
              <a:extLst>
                <a:ext uri="{FF2B5EF4-FFF2-40B4-BE49-F238E27FC236}">
                  <a16:creationId xmlns:a16="http://schemas.microsoft.com/office/drawing/2014/main" id="{6631549B-BAC6-4C2F-92BF-F675670C7974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7" name="Group 1216">
            <a:extLst>
              <a:ext uri="{FF2B5EF4-FFF2-40B4-BE49-F238E27FC236}">
                <a16:creationId xmlns:a16="http://schemas.microsoft.com/office/drawing/2014/main" id="{99FF39AA-7E42-4325-B038-C581FF45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8696" y="4540102"/>
            <a:ext cx="1174549" cy="1272917"/>
            <a:chOff x="889723" y="4540102"/>
            <a:chExt cx="1174549" cy="1272917"/>
          </a:xfrm>
        </p:grpSpPr>
        <p:sp>
          <p:nvSpPr>
            <p:cNvPr id="1218" name="TextBox 1217">
              <a:extLst>
                <a:ext uri="{FF2B5EF4-FFF2-40B4-BE49-F238E27FC236}">
                  <a16:creationId xmlns:a16="http://schemas.microsoft.com/office/drawing/2014/main" id="{2C495AB1-CD14-409C-90DB-D5F5DDBEBFE9}"/>
                </a:ext>
              </a:extLst>
            </p:cNvPr>
            <p:cNvSpPr txBox="1"/>
            <p:nvPr/>
          </p:nvSpPr>
          <p:spPr>
            <a:xfrm>
              <a:off x="951910" y="5197466"/>
              <a:ext cx="1112362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Graph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APIs - Deep links to channels (preview)</a:t>
              </a:r>
            </a:p>
          </p:txBody>
        </p:sp>
        <p:cxnSp>
          <p:nvCxnSpPr>
            <p:cNvPr id="1219" name="Straight Connector 1218">
              <a:extLst>
                <a:ext uri="{FF2B5EF4-FFF2-40B4-BE49-F238E27FC236}">
                  <a16:creationId xmlns:a16="http://schemas.microsoft.com/office/drawing/2014/main" id="{FB48958F-7648-483C-BE88-9259CF054977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1222">
            <a:extLst>
              <a:ext uri="{FF2B5EF4-FFF2-40B4-BE49-F238E27FC236}">
                <a16:creationId xmlns:a16="http://schemas.microsoft.com/office/drawing/2014/main" id="{3280C8A4-B11B-45EB-82AB-97678AE7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6479" y="3263357"/>
            <a:ext cx="1174549" cy="1269377"/>
            <a:chOff x="749098" y="4115519"/>
            <a:chExt cx="1174549" cy="1269377"/>
          </a:xfrm>
        </p:grpSpPr>
        <p:sp>
          <p:nvSpPr>
            <p:cNvPr id="1227" name="TextBox 1226">
              <a:extLst>
                <a:ext uri="{FF2B5EF4-FFF2-40B4-BE49-F238E27FC236}">
                  <a16:creationId xmlns:a16="http://schemas.microsoft.com/office/drawing/2014/main" id="{6E9E1DF7-ED11-4B4A-92CA-A7137BDAAC8D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Graph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APIs—Create teams with a single API call (preview) </a:t>
              </a:r>
            </a:p>
          </p:txBody>
        </p:sp>
        <p:cxnSp>
          <p:nvCxnSpPr>
            <p:cNvPr id="1228" name="Straight Connector 1227">
              <a:extLst>
                <a:ext uri="{FF2B5EF4-FFF2-40B4-BE49-F238E27FC236}">
                  <a16:creationId xmlns:a16="http://schemas.microsoft.com/office/drawing/2014/main" id="{8BB77F39-7B66-4310-A2EF-CEB70C9C0CE1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602895FD-E85E-4251-B3D1-1776322FF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95341" y="4540102"/>
            <a:ext cx="1174549" cy="1272917"/>
            <a:chOff x="889723" y="4540102"/>
            <a:chExt cx="1174549" cy="1272917"/>
          </a:xfrm>
        </p:grpSpPr>
        <p:sp>
          <p:nvSpPr>
            <p:cNvPr id="1225" name="TextBox 1224">
              <a:extLst>
                <a:ext uri="{FF2B5EF4-FFF2-40B4-BE49-F238E27FC236}">
                  <a16:creationId xmlns:a16="http://schemas.microsoft.com/office/drawing/2014/main" id="{7453E9D3-7BD4-412E-9F70-230541985E57}"/>
                </a:ext>
              </a:extLst>
            </p:cNvPr>
            <p:cNvSpPr txBox="1"/>
            <p:nvPr/>
          </p:nvSpPr>
          <p:spPr>
            <a:xfrm>
              <a:off x="951910" y="4889689"/>
              <a:ext cx="1112362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New Meeting Devices, Phones, and Peripherals—learn more at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Microsoft Teams Marketplace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cxnSp>
          <p:nvCxnSpPr>
            <p:cNvPr id="1226" name="Straight Connector 1225">
              <a:extLst>
                <a:ext uri="{FF2B5EF4-FFF2-40B4-BE49-F238E27FC236}">
                  <a16:creationId xmlns:a16="http://schemas.microsoft.com/office/drawing/2014/main" id="{944C69C4-D4E7-4ADF-8856-968A6051A5BD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" name="Group 1229">
            <a:extLst>
              <a:ext uri="{FF2B5EF4-FFF2-40B4-BE49-F238E27FC236}">
                <a16:creationId xmlns:a16="http://schemas.microsoft.com/office/drawing/2014/main" id="{B5BB967E-CB24-495C-9A7B-E6B58EFC7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3124" y="3263357"/>
            <a:ext cx="1174549" cy="1269377"/>
            <a:chOff x="749098" y="4115519"/>
            <a:chExt cx="1174549" cy="1269377"/>
          </a:xfrm>
        </p:grpSpPr>
        <p:sp>
          <p:nvSpPr>
            <p:cNvPr id="1234" name="TextBox 1233">
              <a:extLst>
                <a:ext uri="{FF2B5EF4-FFF2-40B4-BE49-F238E27FC236}">
                  <a16:creationId xmlns:a16="http://schemas.microsoft.com/office/drawing/2014/main" id="{C0434AEB-799C-4E32-AEB8-1E4A943FC92A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Control for Microsoft Teams by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Smarsh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235" name="Straight Connector 1234">
              <a:extLst>
                <a:ext uri="{FF2B5EF4-FFF2-40B4-BE49-F238E27FC236}">
                  <a16:creationId xmlns:a16="http://schemas.microsoft.com/office/drawing/2014/main" id="{B804A149-1D94-431B-BE85-43AF07EB49FB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" name="Group 1230">
            <a:extLst>
              <a:ext uri="{FF2B5EF4-FFF2-40B4-BE49-F238E27FC236}">
                <a16:creationId xmlns:a16="http://schemas.microsoft.com/office/drawing/2014/main" id="{4DBD1677-339A-43E4-9F0B-8E50C8E31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1986" y="4540102"/>
            <a:ext cx="1174549" cy="1272917"/>
            <a:chOff x="889723" y="4540102"/>
            <a:chExt cx="1174549" cy="1272917"/>
          </a:xfrm>
        </p:grpSpPr>
        <p:sp>
          <p:nvSpPr>
            <p:cNvPr id="1232" name="TextBox 1231">
              <a:extLst>
                <a:ext uri="{FF2B5EF4-FFF2-40B4-BE49-F238E27FC236}">
                  <a16:creationId xmlns:a16="http://schemas.microsoft.com/office/drawing/2014/main" id="{0FBD8F59-289C-4034-8E72-B53F80608F85}"/>
                </a:ext>
              </a:extLst>
            </p:cNvPr>
            <p:cNvSpPr txBox="1"/>
            <p:nvPr/>
          </p:nvSpPr>
          <p:spPr>
            <a:xfrm>
              <a:off x="951910" y="5351354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MVISION for Microsoft Teams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by McAfee</a:t>
              </a:r>
            </a:p>
          </p:txBody>
        </p:sp>
        <p:cxnSp>
          <p:nvCxnSpPr>
            <p:cNvPr id="1233" name="Straight Connector 1232">
              <a:extLst>
                <a:ext uri="{FF2B5EF4-FFF2-40B4-BE49-F238E27FC236}">
                  <a16:creationId xmlns:a16="http://schemas.microsoft.com/office/drawing/2014/main" id="{60FE183C-6F65-483E-AB01-9B5435FCF69A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7" name="Group 1236">
            <a:extLst>
              <a:ext uri="{FF2B5EF4-FFF2-40B4-BE49-F238E27FC236}">
                <a16:creationId xmlns:a16="http://schemas.microsoft.com/office/drawing/2014/main" id="{6729BD03-3330-406E-945B-59B8D3E31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769" y="3263357"/>
            <a:ext cx="1174549" cy="1269377"/>
            <a:chOff x="749098" y="4115519"/>
            <a:chExt cx="1174549" cy="1269377"/>
          </a:xfrm>
        </p:grpSpPr>
        <p:sp>
          <p:nvSpPr>
            <p:cNvPr id="1241" name="TextBox 1240">
              <a:extLst>
                <a:ext uri="{FF2B5EF4-FFF2-40B4-BE49-F238E27FC236}">
                  <a16:creationId xmlns:a16="http://schemas.microsoft.com/office/drawing/2014/main" id="{6DD1AEE0-39AD-47AA-B9DA-C6594AD7FD1E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InformCast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Fusion from Singlewire Software</a:t>
              </a:r>
            </a:p>
          </p:txBody>
        </p:sp>
        <p:cxnSp>
          <p:nvCxnSpPr>
            <p:cNvPr id="1242" name="Straight Connector 1241">
              <a:extLst>
                <a:ext uri="{FF2B5EF4-FFF2-40B4-BE49-F238E27FC236}">
                  <a16:creationId xmlns:a16="http://schemas.microsoft.com/office/drawing/2014/main" id="{92617571-EE7F-4547-A24E-3731C22C8111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8" name="Group 1237">
            <a:extLst>
              <a:ext uri="{FF2B5EF4-FFF2-40B4-BE49-F238E27FC236}">
                <a16:creationId xmlns:a16="http://schemas.microsoft.com/office/drawing/2014/main" id="{429B9F96-72DE-4CAF-8D7B-38938503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8631" y="4540102"/>
            <a:ext cx="1174549" cy="1272917"/>
            <a:chOff x="889723" y="4540102"/>
            <a:chExt cx="1174549" cy="1272917"/>
          </a:xfrm>
        </p:grpSpPr>
        <p:sp>
          <p:nvSpPr>
            <p:cNvPr id="1239" name="TextBox 1238">
              <a:extLst>
                <a:ext uri="{FF2B5EF4-FFF2-40B4-BE49-F238E27FC236}">
                  <a16:creationId xmlns:a16="http://schemas.microsoft.com/office/drawing/2014/main" id="{D5487EF5-469C-4A29-AC9A-E08E4BEC07E5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 </a:t>
              </a:r>
              <a:r>
                <a:rPr kumimoji="0" lang="en-US" sz="1000" b="0" i="0" u="none" strike="noStrike" kern="1200" cap="none" spc="0" normalizeH="0" baseline="0" noProof="0" err="1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Powershell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 Module</a:t>
              </a:r>
            </a:p>
          </p:txBody>
        </p:sp>
        <p:cxnSp>
          <p:nvCxnSpPr>
            <p:cNvPr id="1240" name="Straight Connector 1239">
              <a:extLst>
                <a:ext uri="{FF2B5EF4-FFF2-40B4-BE49-F238E27FC236}">
                  <a16:creationId xmlns:a16="http://schemas.microsoft.com/office/drawing/2014/main" id="{8ECC012A-D3C5-4266-B99D-B83607DD3263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4" name="Group 1243">
            <a:extLst>
              <a:ext uri="{FF2B5EF4-FFF2-40B4-BE49-F238E27FC236}">
                <a16:creationId xmlns:a16="http://schemas.microsoft.com/office/drawing/2014/main" id="{2296BD6C-54E9-469E-9F80-B75B6BFE8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36414" y="3263357"/>
            <a:ext cx="1174549" cy="1269377"/>
            <a:chOff x="749098" y="4115519"/>
            <a:chExt cx="1174549" cy="1269377"/>
          </a:xfrm>
        </p:grpSpPr>
        <p:sp>
          <p:nvSpPr>
            <p:cNvPr id="1248" name="TextBox 1247">
              <a:extLst>
                <a:ext uri="{FF2B5EF4-FFF2-40B4-BE49-F238E27FC236}">
                  <a16:creationId xmlns:a16="http://schemas.microsoft.com/office/drawing/2014/main" id="{D00A6A9F-07BA-493D-ACC8-5BF778E5543F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Export Teams usage reports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to CSV files</a:t>
              </a:r>
            </a:p>
          </p:txBody>
        </p:sp>
        <p:cxnSp>
          <p:nvCxnSpPr>
            <p:cNvPr id="1249" name="Straight Connector 1248">
              <a:extLst>
                <a:ext uri="{FF2B5EF4-FFF2-40B4-BE49-F238E27FC236}">
                  <a16:creationId xmlns:a16="http://schemas.microsoft.com/office/drawing/2014/main" id="{347940A5-D7F7-41DA-BF0D-DFE0FB9D8D8A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5" name="Group 1244">
            <a:extLst>
              <a:ext uri="{FF2B5EF4-FFF2-40B4-BE49-F238E27FC236}">
                <a16:creationId xmlns:a16="http://schemas.microsoft.com/office/drawing/2014/main" id="{DDA89737-84BF-4FB5-AC67-CF734F88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65276" y="4540102"/>
            <a:ext cx="1174549" cy="1272917"/>
            <a:chOff x="889723" y="4540102"/>
            <a:chExt cx="1174549" cy="1272917"/>
          </a:xfrm>
        </p:grpSpPr>
        <p:sp>
          <p:nvSpPr>
            <p:cNvPr id="1246" name="TextBox 1245">
              <a:extLst>
                <a:ext uri="{FF2B5EF4-FFF2-40B4-BE49-F238E27FC236}">
                  <a16:creationId xmlns:a16="http://schemas.microsoft.com/office/drawing/2014/main" id="{B1C597BD-40D7-44E1-BDC9-663BBB9BAA93}"/>
                </a:ext>
              </a:extLst>
            </p:cNvPr>
            <p:cNvSpPr txBox="1"/>
            <p:nvPr/>
          </p:nvSpPr>
          <p:spPr>
            <a:xfrm>
              <a:off x="951910" y="4889689"/>
              <a:ext cx="1112362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New GitHub iterations-Messaging extension, Bot,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and personal app capabilities </a:t>
              </a:r>
            </a:p>
          </p:txBody>
        </p:sp>
        <p:cxnSp>
          <p:nvCxnSpPr>
            <p:cNvPr id="1247" name="Straight Connector 1246">
              <a:extLst>
                <a:ext uri="{FF2B5EF4-FFF2-40B4-BE49-F238E27FC236}">
                  <a16:creationId xmlns:a16="http://schemas.microsoft.com/office/drawing/2014/main" id="{24CF9119-B732-4259-827C-B1E170D10724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1" name="Group 1250">
            <a:extLst>
              <a:ext uri="{FF2B5EF4-FFF2-40B4-BE49-F238E27FC236}">
                <a16:creationId xmlns:a16="http://schemas.microsoft.com/office/drawing/2014/main" id="{F487EFB1-69CE-4ACD-B7F6-42480511E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93059" y="3263357"/>
            <a:ext cx="1174549" cy="1269377"/>
            <a:chOff x="749098" y="4115519"/>
            <a:chExt cx="1174549" cy="1269377"/>
          </a:xfrm>
        </p:grpSpPr>
        <p:sp>
          <p:nvSpPr>
            <p:cNvPr id="1255" name="TextBox 1254">
              <a:extLst>
                <a:ext uri="{FF2B5EF4-FFF2-40B4-BE49-F238E27FC236}">
                  <a16:creationId xmlns:a16="http://schemas.microsoft.com/office/drawing/2014/main" id="{DF3B2987-157E-49A6-9F1F-A81CBE8D3F8A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Azure pipelines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for Teams to help you automate</a:t>
              </a:r>
            </a:p>
          </p:txBody>
        </p:sp>
        <p:cxnSp>
          <p:nvCxnSpPr>
            <p:cNvPr id="1256" name="Straight Connector 1255">
              <a:extLst>
                <a:ext uri="{FF2B5EF4-FFF2-40B4-BE49-F238E27FC236}">
                  <a16:creationId xmlns:a16="http://schemas.microsoft.com/office/drawing/2014/main" id="{C0CDE53B-7B1C-4D0F-A11D-D5C9E691728C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2" name="Group 1251">
            <a:extLst>
              <a:ext uri="{FF2B5EF4-FFF2-40B4-BE49-F238E27FC236}">
                <a16:creationId xmlns:a16="http://schemas.microsoft.com/office/drawing/2014/main" id="{CD88C01D-3BB4-4C0F-BF6C-D4D9DEC7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521921" y="4540102"/>
            <a:ext cx="1174549" cy="1272917"/>
            <a:chOff x="889723" y="4540102"/>
            <a:chExt cx="1174549" cy="1272917"/>
          </a:xfrm>
        </p:grpSpPr>
        <p:sp>
          <p:nvSpPr>
            <p:cNvPr id="1253" name="TextBox 1252">
              <a:extLst>
                <a:ext uri="{FF2B5EF4-FFF2-40B4-BE49-F238E27FC236}">
                  <a16:creationId xmlns:a16="http://schemas.microsoft.com/office/drawing/2014/main" id="{0964D313-EF62-4631-A36B-50E3F778F41C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New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Usage Reports</a:t>
              </a:r>
            </a:p>
          </p:txBody>
        </p:sp>
        <p:cxnSp>
          <p:nvCxnSpPr>
            <p:cNvPr id="1254" name="Straight Connector 1253">
              <a:extLst>
                <a:ext uri="{FF2B5EF4-FFF2-40B4-BE49-F238E27FC236}">
                  <a16:creationId xmlns:a16="http://schemas.microsoft.com/office/drawing/2014/main" id="{4E849CC4-208E-4167-9970-C28B66B12E7D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F4679888-D096-48F2-8A3A-58103C3C2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49704" y="3263357"/>
            <a:ext cx="1174549" cy="1269377"/>
            <a:chOff x="749098" y="4115519"/>
            <a:chExt cx="1174549" cy="1269377"/>
          </a:xfrm>
        </p:grpSpPr>
        <p:sp>
          <p:nvSpPr>
            <p:cNvPr id="1262" name="TextBox 1261">
              <a:extLst>
                <a:ext uri="{FF2B5EF4-FFF2-40B4-BE49-F238E27FC236}">
                  <a16:creationId xmlns:a16="http://schemas.microsoft.com/office/drawing/2014/main" id="{A2EFC874-40BC-4EF7-8C38-D74D4AF0DDDD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Teams-Only Mode</a:t>
              </a:r>
            </a:p>
          </p:txBody>
        </p:sp>
        <p:cxnSp>
          <p:nvCxnSpPr>
            <p:cNvPr id="1263" name="Straight Connector 1262">
              <a:extLst>
                <a:ext uri="{FF2B5EF4-FFF2-40B4-BE49-F238E27FC236}">
                  <a16:creationId xmlns:a16="http://schemas.microsoft.com/office/drawing/2014/main" id="{4E197117-CD95-4616-9192-50E473298935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9" name="Group 1258">
            <a:extLst>
              <a:ext uri="{FF2B5EF4-FFF2-40B4-BE49-F238E27FC236}">
                <a16:creationId xmlns:a16="http://schemas.microsoft.com/office/drawing/2014/main" id="{50DD7C03-6F16-4796-B447-95BBC2098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78566" y="4540102"/>
            <a:ext cx="1174549" cy="1272917"/>
            <a:chOff x="889723" y="4540102"/>
            <a:chExt cx="1174549" cy="1272917"/>
          </a:xfrm>
        </p:grpSpPr>
        <p:sp>
          <p:nvSpPr>
            <p:cNvPr id="1260" name="TextBox 1259">
              <a:extLst>
                <a:ext uri="{FF2B5EF4-FFF2-40B4-BE49-F238E27FC236}">
                  <a16:creationId xmlns:a16="http://schemas.microsoft.com/office/drawing/2014/main" id="{AE8E6961-93EE-4D35-A20C-111E40975692}"/>
                </a:ext>
              </a:extLst>
            </p:cNvPr>
            <p:cNvSpPr txBox="1"/>
            <p:nvPr/>
          </p:nvSpPr>
          <p:spPr>
            <a:xfrm>
              <a:off x="951910" y="5659131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eDiscovery</a:t>
              </a:r>
            </a:p>
          </p:txBody>
        </p:sp>
        <p:cxnSp>
          <p:nvCxnSpPr>
            <p:cNvPr id="1261" name="Straight Connector 1260">
              <a:extLst>
                <a:ext uri="{FF2B5EF4-FFF2-40B4-BE49-F238E27FC236}">
                  <a16:creationId xmlns:a16="http://schemas.microsoft.com/office/drawing/2014/main" id="{C4CC82FC-D10F-40E3-86BA-5184528DF134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5" name="Group 1264">
            <a:extLst>
              <a:ext uri="{FF2B5EF4-FFF2-40B4-BE49-F238E27FC236}">
                <a16:creationId xmlns:a16="http://schemas.microsoft.com/office/drawing/2014/main" id="{465E8DDC-30B8-4687-9E29-B48C62E45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06349" y="3263357"/>
            <a:ext cx="1174549" cy="1269377"/>
            <a:chOff x="749098" y="4115519"/>
            <a:chExt cx="1174549" cy="1269377"/>
          </a:xfrm>
        </p:grpSpPr>
        <p:sp>
          <p:nvSpPr>
            <p:cNvPr id="1269" name="TextBox 1268">
              <a:extLst>
                <a:ext uri="{FF2B5EF4-FFF2-40B4-BE49-F238E27FC236}">
                  <a16:creationId xmlns:a16="http://schemas.microsoft.com/office/drawing/2014/main" id="{F340AFF7-A03B-4A51-A62C-6AE32D9F4FA4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Custodian management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for Teams memberships (preview)</a:t>
              </a:r>
            </a:p>
          </p:txBody>
        </p:sp>
        <p:cxnSp>
          <p:nvCxnSpPr>
            <p:cNvPr id="1270" name="Straight Connector 1269">
              <a:extLst>
                <a:ext uri="{FF2B5EF4-FFF2-40B4-BE49-F238E27FC236}">
                  <a16:creationId xmlns:a16="http://schemas.microsoft.com/office/drawing/2014/main" id="{4983A1B6-DB0A-4D70-B16E-C6BB7C2C05B7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6" name="Group 1265">
            <a:extLst>
              <a:ext uri="{FF2B5EF4-FFF2-40B4-BE49-F238E27FC236}">
                <a16:creationId xmlns:a16="http://schemas.microsoft.com/office/drawing/2014/main" id="{AF968900-9380-4F85-B473-5BBE9F427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35211" y="4540102"/>
            <a:ext cx="1174549" cy="1272917"/>
            <a:chOff x="889723" y="4540102"/>
            <a:chExt cx="1174549" cy="1272917"/>
          </a:xfrm>
        </p:grpSpPr>
        <p:sp>
          <p:nvSpPr>
            <p:cNvPr id="1267" name="TextBox 1266">
              <a:extLst>
                <a:ext uri="{FF2B5EF4-FFF2-40B4-BE49-F238E27FC236}">
                  <a16:creationId xmlns:a16="http://schemas.microsoft.com/office/drawing/2014/main" id="{DEDAEAF7-A0DF-4CEB-8AF3-58CDBAA8DD43}"/>
                </a:ext>
              </a:extLst>
            </p:cNvPr>
            <p:cNvSpPr txBox="1"/>
            <p:nvPr/>
          </p:nvSpPr>
          <p:spPr>
            <a:xfrm>
              <a:off x="951910" y="5351354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Retention for Teams Channels and chats</a:t>
              </a:r>
            </a:p>
          </p:txBody>
        </p:sp>
        <p:cxnSp>
          <p:nvCxnSpPr>
            <p:cNvPr id="1268" name="Straight Connector 1267">
              <a:extLst>
                <a:ext uri="{FF2B5EF4-FFF2-40B4-BE49-F238E27FC236}">
                  <a16:creationId xmlns:a16="http://schemas.microsoft.com/office/drawing/2014/main" id="{4B1C171E-1F2D-462A-AA86-EA625AA42546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2" name="Group 1271">
            <a:extLst>
              <a:ext uri="{FF2B5EF4-FFF2-40B4-BE49-F238E27FC236}">
                <a16:creationId xmlns:a16="http://schemas.microsoft.com/office/drawing/2014/main" id="{76BA3B76-0678-4379-B4CD-2C1A0A55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62994" y="3263357"/>
            <a:ext cx="1174549" cy="1269377"/>
            <a:chOff x="749098" y="4115519"/>
            <a:chExt cx="1174549" cy="1269377"/>
          </a:xfrm>
        </p:grpSpPr>
        <p:sp>
          <p:nvSpPr>
            <p:cNvPr id="1276" name="TextBox 1275">
              <a:extLst>
                <a:ext uri="{FF2B5EF4-FFF2-40B4-BE49-F238E27FC236}">
                  <a16:creationId xmlns:a16="http://schemas.microsoft.com/office/drawing/2014/main" id="{A345C0AE-E240-4BD4-95C2-FCB7D3AA5787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Supervision for Teams channels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and chats</a:t>
              </a:r>
            </a:p>
          </p:txBody>
        </p:sp>
        <p:cxnSp>
          <p:nvCxnSpPr>
            <p:cNvPr id="1277" name="Straight Connector 1276">
              <a:extLst>
                <a:ext uri="{FF2B5EF4-FFF2-40B4-BE49-F238E27FC236}">
                  <a16:creationId xmlns:a16="http://schemas.microsoft.com/office/drawing/2014/main" id="{58541D05-9B22-406F-BCD3-5B6E3A31B27E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3" name="Group 1272">
            <a:extLst>
              <a:ext uri="{FF2B5EF4-FFF2-40B4-BE49-F238E27FC236}">
                <a16:creationId xmlns:a16="http://schemas.microsoft.com/office/drawing/2014/main" id="{BA531A9E-F4A9-4338-8E97-3CF0C109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91856" y="4540102"/>
            <a:ext cx="1174549" cy="1272917"/>
            <a:chOff x="889723" y="4540102"/>
            <a:chExt cx="1174549" cy="1272917"/>
          </a:xfrm>
        </p:grpSpPr>
        <p:sp>
          <p:nvSpPr>
            <p:cNvPr id="1274" name="TextBox 1273">
              <a:extLst>
                <a:ext uri="{FF2B5EF4-FFF2-40B4-BE49-F238E27FC236}">
                  <a16:creationId xmlns:a16="http://schemas.microsoft.com/office/drawing/2014/main" id="{87AC3848-68FA-4CCF-B391-4B9DD0F49869}"/>
                </a:ext>
              </a:extLst>
            </p:cNvPr>
            <p:cNvSpPr txBox="1"/>
            <p:nvPr/>
          </p:nvSpPr>
          <p:spPr>
            <a:xfrm>
              <a:off x="951910" y="5043578"/>
              <a:ext cx="1112362" cy="769441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Data loss prevention for chat messages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and channel conversations </a:t>
              </a:r>
            </a:p>
          </p:txBody>
        </p:sp>
        <p:cxnSp>
          <p:nvCxnSpPr>
            <p:cNvPr id="1275" name="Straight Connector 1274">
              <a:extLst>
                <a:ext uri="{FF2B5EF4-FFF2-40B4-BE49-F238E27FC236}">
                  <a16:creationId xmlns:a16="http://schemas.microsoft.com/office/drawing/2014/main" id="{9FB283E8-5A2B-4C2A-8065-38B6334A82AE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540102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9" name="Group 1278">
            <a:extLst>
              <a:ext uri="{FF2B5EF4-FFF2-40B4-BE49-F238E27FC236}">
                <a16:creationId xmlns:a16="http://schemas.microsoft.com/office/drawing/2014/main" id="{4566B9BC-E593-4F09-954F-C51C635B8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19639" y="3263357"/>
            <a:ext cx="1174549" cy="1269377"/>
            <a:chOff x="749098" y="4115519"/>
            <a:chExt cx="1174549" cy="1269377"/>
          </a:xfrm>
        </p:grpSpPr>
        <p:sp>
          <p:nvSpPr>
            <p:cNvPr id="1283" name="TextBox 1282">
              <a:extLst>
                <a:ext uri="{FF2B5EF4-FFF2-40B4-BE49-F238E27FC236}">
                  <a16:creationId xmlns:a16="http://schemas.microsoft.com/office/drawing/2014/main" id="{4F4A7BD7-A9DE-48CA-B3E6-10FC0D4BCFF5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App setup policies </a:t>
              </a:r>
            </a:p>
          </p:txBody>
        </p:sp>
        <p:cxnSp>
          <p:nvCxnSpPr>
            <p:cNvPr id="1284" name="Straight Connector 1283">
              <a:extLst>
                <a:ext uri="{FF2B5EF4-FFF2-40B4-BE49-F238E27FC236}">
                  <a16:creationId xmlns:a16="http://schemas.microsoft.com/office/drawing/2014/main" id="{64457100-9424-4B36-A1B4-00F024329FC1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0" name="Group 1279">
            <a:extLst>
              <a:ext uri="{FF2B5EF4-FFF2-40B4-BE49-F238E27FC236}">
                <a16:creationId xmlns:a16="http://schemas.microsoft.com/office/drawing/2014/main" id="{076D64DE-AA5D-4311-A2A1-AD61BB470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48501" y="4535905"/>
            <a:ext cx="1174549" cy="1764237"/>
            <a:chOff x="889723" y="4048782"/>
            <a:chExt cx="1174549" cy="1764237"/>
          </a:xfrm>
        </p:grpSpPr>
        <p:sp>
          <p:nvSpPr>
            <p:cNvPr id="1281" name="TextBox 1280">
              <a:extLst>
                <a:ext uri="{FF2B5EF4-FFF2-40B4-BE49-F238E27FC236}">
                  <a16:creationId xmlns:a16="http://schemas.microsoft.com/office/drawing/2014/main" id="{AFA4116D-B381-4C28-B2EB-6756EE3FFD98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Information barriers</a:t>
              </a:r>
            </a:p>
          </p:txBody>
        </p:sp>
        <p:cxnSp>
          <p:nvCxnSpPr>
            <p:cNvPr id="1282" name="Straight Connector 1281">
              <a:extLst>
                <a:ext uri="{FF2B5EF4-FFF2-40B4-BE49-F238E27FC236}">
                  <a16:creationId xmlns:a16="http://schemas.microsoft.com/office/drawing/2014/main" id="{9543B5EC-E93E-4877-84C1-0D97DBE3961D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048782"/>
              <a:ext cx="0" cy="1760697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6" name="Group 1285">
            <a:extLst>
              <a:ext uri="{FF2B5EF4-FFF2-40B4-BE49-F238E27FC236}">
                <a16:creationId xmlns:a16="http://schemas.microsoft.com/office/drawing/2014/main" id="{81348062-2DC9-41D1-ADBB-A598D8E7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76284" y="3263357"/>
            <a:ext cx="1174549" cy="1269377"/>
            <a:chOff x="749098" y="4115519"/>
            <a:chExt cx="1174549" cy="1269377"/>
          </a:xfrm>
        </p:grpSpPr>
        <p:sp>
          <p:nvSpPr>
            <p:cNvPr id="1290" name="TextBox 1289">
              <a:extLst>
                <a:ext uri="{FF2B5EF4-FFF2-40B4-BE49-F238E27FC236}">
                  <a16:creationId xmlns:a16="http://schemas.microsoft.com/office/drawing/2014/main" id="{7894C21F-14CF-4EA6-A533-9B722448ADA5}"/>
                </a:ext>
              </a:extLst>
            </p:cNvPr>
            <p:cNvSpPr txBox="1"/>
            <p:nvPr/>
          </p:nvSpPr>
          <p:spPr>
            <a:xfrm>
              <a:off x="811285" y="4115519"/>
              <a:ext cx="11123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Discovery management </a:t>
              </a:r>
              <a:b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of private teams</a:t>
              </a:r>
            </a:p>
          </p:txBody>
        </p:sp>
        <p:cxnSp>
          <p:nvCxnSpPr>
            <p:cNvPr id="1291" name="Straight Connector 1290">
              <a:extLst>
                <a:ext uri="{FF2B5EF4-FFF2-40B4-BE49-F238E27FC236}">
                  <a16:creationId xmlns:a16="http://schemas.microsoft.com/office/drawing/2014/main" id="{AB7C69AA-FE70-4504-A027-857EC4EF8C85}"/>
                </a:ext>
              </a:extLst>
            </p:cNvPr>
            <p:cNvCxnSpPr>
              <a:cxnSpLocks/>
            </p:cNvCxnSpPr>
            <p:nvPr/>
          </p:nvCxnSpPr>
          <p:spPr>
            <a:xfrm>
              <a:off x="749098" y="4115519"/>
              <a:ext cx="0" cy="1269377"/>
            </a:xfrm>
            <a:prstGeom prst="line">
              <a:avLst/>
            </a:prstGeom>
            <a:ln w="19050" cap="rnd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7" name="Group 1286">
            <a:extLst>
              <a:ext uri="{FF2B5EF4-FFF2-40B4-BE49-F238E27FC236}">
                <a16:creationId xmlns:a16="http://schemas.microsoft.com/office/drawing/2014/main" id="{DC383232-2CD5-41D6-9648-A573AE11C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05146" y="4536141"/>
            <a:ext cx="1174549" cy="1371615"/>
            <a:chOff x="889723" y="4441404"/>
            <a:chExt cx="1174549" cy="1371615"/>
          </a:xfrm>
        </p:grpSpPr>
        <p:sp>
          <p:nvSpPr>
            <p:cNvPr id="1288" name="TextBox 1287">
              <a:extLst>
                <a:ext uri="{FF2B5EF4-FFF2-40B4-BE49-F238E27FC236}">
                  <a16:creationId xmlns:a16="http://schemas.microsoft.com/office/drawing/2014/main" id="{8DDBD2C9-D81E-459E-9285-291A99EB5EBF}"/>
                </a:ext>
              </a:extLst>
            </p:cNvPr>
            <p:cNvSpPr txBox="1"/>
            <p:nvPr/>
          </p:nvSpPr>
          <p:spPr>
            <a:xfrm>
              <a:off x="951910" y="5505242"/>
              <a:ext cx="11123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2917">
                        <a:srgbClr val="FFFFFF"/>
                      </a:gs>
                      <a:gs pos="3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Channel moderation </a:t>
              </a:r>
            </a:p>
          </p:txBody>
        </p:sp>
        <p:cxnSp>
          <p:nvCxnSpPr>
            <p:cNvPr id="1289" name="Straight Connector 1288">
              <a:extLst>
                <a:ext uri="{FF2B5EF4-FFF2-40B4-BE49-F238E27FC236}">
                  <a16:creationId xmlns:a16="http://schemas.microsoft.com/office/drawing/2014/main" id="{430912FE-45C3-4510-A9CA-15137A4BAC62}"/>
                </a:ext>
              </a:extLst>
            </p:cNvPr>
            <p:cNvCxnSpPr>
              <a:cxnSpLocks/>
            </p:cNvCxnSpPr>
            <p:nvPr/>
          </p:nvCxnSpPr>
          <p:spPr>
            <a:xfrm>
              <a:off x="889723" y="4441404"/>
              <a:ext cx="0" cy="1368075"/>
            </a:xfrm>
            <a:prstGeom prst="line">
              <a:avLst/>
            </a:prstGeom>
            <a:ln w="19050" cap="rnd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 descr="time line indicator&#10;">
            <a:extLst>
              <a:ext uri="{FF2B5EF4-FFF2-40B4-BE49-F238E27FC236}">
                <a16:creationId xmlns:a16="http://schemas.microsoft.com/office/drawing/2014/main" id="{5338FA94-C525-49AA-A52D-1483A829F002}"/>
              </a:ext>
            </a:extLst>
          </p:cNvPr>
          <p:cNvCxnSpPr>
            <a:cxnSpLocks/>
          </p:cNvCxnSpPr>
          <p:nvPr/>
        </p:nvCxnSpPr>
        <p:spPr>
          <a:xfrm>
            <a:off x="0" y="4532734"/>
            <a:ext cx="11236751" cy="0"/>
          </a:xfrm>
          <a:prstGeom prst="line">
            <a:avLst/>
          </a:prstGeom>
          <a:ln w="19050" cap="rnd">
            <a:solidFill>
              <a:schemeClr val="bg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74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1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1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1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xit" presetSubtype="0" fill="hold" nodeType="withEffect">
                                  <p:stCondLst>
                                    <p:cond delay="1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1925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6ABCA-3657-4FC4-BFB0-E9E6DCE8ED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7308" y="1812411"/>
            <a:ext cx="7647746" cy="45951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Clr>
                <a:srgbClr val="FFFFFF"/>
              </a:buClr>
              <a:buNone/>
            </a:pPr>
            <a:r>
              <a:rPr lang="en-US" sz="2800" b="1" spc="3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FEATURES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 features added on a regular basis 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(at least in the short term)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ea typeface="+mn-lt"/>
              <a:cs typeface="Segoe UI" panose="020B0502040204020203" pitchFamily="34" charset="0"/>
            </a:endParaRP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Plugins and add-ons allow you to expand the capability of Teams</a:t>
            </a:r>
          </a:p>
          <a:p>
            <a:pPr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Teams has a store where apps can be added</a:t>
            </a:r>
            <a:br>
              <a:rPr lang="en-US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</a:br>
            <a:r>
              <a:rPr lang="en-US">
                <a:solidFill>
                  <a:schemeClr val="bg1"/>
                </a:solidFill>
                <a:latin typeface="Segoe UI" panose="020B0502040204020203" pitchFamily="34" charset="0"/>
                <a:ea typeface="+mn-lt"/>
                <a:cs typeface="Segoe UI" panose="020B0502040204020203" pitchFamily="34" charset="0"/>
              </a:rPr>
              <a:t>(currently restricted only to owners of the Team)</a:t>
            </a:r>
            <a:endParaRPr lang="en-US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7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807275-8E9F-7048-86FC-5C2E54B8B2C8}"/>
              </a:ext>
            </a:extLst>
          </p:cNvPr>
          <p:cNvSpPr/>
          <p:nvPr/>
        </p:nvSpPr>
        <p:spPr bwMode="auto">
          <a:xfrm>
            <a:off x="431646" y="1562383"/>
            <a:ext cx="7302654" cy="13131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82880" rIns="179259" bIns="179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all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Creation and access control of Channel content</a:t>
            </a:r>
          </a:p>
          <a:p>
            <a:pPr marL="285750" lvl="1" indent="-285750" defTabSz="914367">
              <a:spcAft>
                <a:spcPts val="8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chemeClr val="bg1"/>
                </a:solidFill>
                <a:latin typeface="Segoe UI"/>
              </a:rPr>
              <a:t>Team owners can control via setting if members can create private channel in team</a:t>
            </a:r>
          </a:p>
          <a:p>
            <a:pPr marL="285750" lvl="1" indent="-285750" defTabSz="914367">
              <a:spcAft>
                <a:spcPts val="8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chemeClr val="bg1"/>
                </a:solidFill>
                <a:latin typeface="Segoe UI"/>
              </a:rPr>
              <a:t>Separate SPO site collection for files with access restricted to channel members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5E8CC-8E89-D440-812A-802FB02AF2E5}"/>
              </a:ext>
            </a:extLst>
          </p:cNvPr>
          <p:cNvSpPr/>
          <p:nvPr/>
        </p:nvSpPr>
        <p:spPr bwMode="auto">
          <a:xfrm>
            <a:off x="431646" y="2926559"/>
            <a:ext cx="5999567" cy="171763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82880" rIns="179259" bIns="179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all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Membership</a:t>
            </a:r>
          </a:p>
          <a:p>
            <a:pPr marL="285750" lvl="1" indent="-285750" defTabSz="914367">
              <a:spcAft>
                <a:spcPts val="8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chemeClr val="bg1"/>
                </a:solidFill>
                <a:latin typeface="Segoe UI"/>
              </a:rPr>
              <a:t>Only existing members and guests in the team can be added to a private channel</a:t>
            </a:r>
          </a:p>
          <a:p>
            <a:pPr marL="285750" lvl="1" indent="-285750" defTabSz="914367">
              <a:spcAft>
                <a:spcPts val="8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chemeClr val="bg1"/>
                </a:solidFill>
                <a:latin typeface="Segoe UI"/>
              </a:rPr>
              <a:t>Only members of the private channel can view private channel 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836942-FBC8-E146-A199-5CEC85605884}"/>
              </a:ext>
            </a:extLst>
          </p:cNvPr>
          <p:cNvSpPr/>
          <p:nvPr/>
        </p:nvSpPr>
        <p:spPr bwMode="auto">
          <a:xfrm>
            <a:off x="431646" y="4695204"/>
            <a:ext cx="6858154" cy="1717639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82880" rIns="179259" bIns="1792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927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all" spc="30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Life cycle and classification to the parent team</a:t>
            </a:r>
          </a:p>
          <a:p>
            <a:pPr marL="285750" lvl="1" indent="-285750" defTabSz="914367">
              <a:spcAft>
                <a:spcPts val="8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chemeClr val="bg1"/>
                </a:solidFill>
                <a:latin typeface="Segoe UI"/>
              </a:rPr>
              <a:t>Private channel lifecycle is tied to parent team</a:t>
            </a:r>
          </a:p>
          <a:p>
            <a:pPr marL="285750" lvl="1" indent="-285750" defTabSz="914367">
              <a:spcAft>
                <a:spcPts val="8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chemeClr val="bg1"/>
                </a:solidFill>
                <a:latin typeface="Segoe UI"/>
              </a:rPr>
              <a:t>SP site data classification and lifecycle same as private channel</a:t>
            </a:r>
          </a:p>
        </p:txBody>
      </p:sp>
    </p:spTree>
    <p:extLst>
      <p:ext uri="{BB962C8B-B14F-4D97-AF65-F5344CB8AC3E}">
        <p14:creationId xmlns:p14="http://schemas.microsoft.com/office/powerpoint/2010/main" val="31311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ofWaterloo_WhiteBkgrd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16x9" id="{6AE4079F-C156-5F44-BB1F-9B1BE8D38F60}" vid="{B5180624-4081-3E41-A45E-4FDAF4AEA2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850386571B8B4A99B5D16DDE41F8BD" ma:contentTypeVersion="28" ma:contentTypeDescription="Create a new document." ma:contentTypeScope="" ma:versionID="857849d5faee4772f5eec3df9f93d65a">
  <xsd:schema xmlns:xsd="http://www.w3.org/2001/XMLSchema" xmlns:xs="http://www.w3.org/2001/XMLSchema" xmlns:p="http://schemas.microsoft.com/office/2006/metadata/properties" xmlns:ns2="a292d044-3349-4e45-83b9-c418e6487c64" xmlns:ns3="f42226c4-fda9-4255-b268-fbe0a8b64ec0" targetNamespace="http://schemas.microsoft.com/office/2006/metadata/properties" ma:root="true" ma:fieldsID="0a62704e04fbffae85b078abc843d8ff" ns2:_="" ns3:_="">
    <xsd:import namespace="a292d044-3349-4e45-83b9-c418e6487c64"/>
    <xsd:import namespace="f42226c4-fda9-4255-b268-fbe0a8b64e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2d044-3349-4e45-83b9-c418e6487c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2" nillable="true" ma:displayName="Math Settings" ma:internalName="Math_Settings">
      <xsd:simpleType>
        <xsd:restriction base="dms:Text"/>
      </xsd:simple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25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6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7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9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3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33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2226c4-fda9-4255-b268-fbe0a8b64ec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a292d044-3349-4e45-83b9-c418e6487c64" xsi:nil="true"/>
    <NotebookType xmlns="a292d044-3349-4e45-83b9-c418e6487c64" xsi:nil="true"/>
    <AppVersion xmlns="a292d044-3349-4e45-83b9-c418e6487c64" xsi:nil="true"/>
    <IsNotebookLocked xmlns="a292d044-3349-4e45-83b9-c418e6487c64" xsi:nil="true"/>
    <Self_Registration_Enabled xmlns="a292d044-3349-4e45-83b9-c418e6487c64" xsi:nil="true"/>
    <Has_Leaders_Only_SectionGroup xmlns="a292d044-3349-4e45-83b9-c418e6487c64" xsi:nil="true"/>
    <LMS_Mappings xmlns="a292d044-3349-4e45-83b9-c418e6487c64" xsi:nil="true"/>
    <Invited_Leaders xmlns="a292d044-3349-4e45-83b9-c418e6487c64" xsi:nil="true"/>
    <Invited_Members xmlns="a292d044-3349-4e45-83b9-c418e6487c64" xsi:nil="true"/>
    <Is_Collaboration_Space_Locked xmlns="a292d044-3349-4e45-83b9-c418e6487c64" xsi:nil="true"/>
    <Math_Settings xmlns="a292d044-3349-4e45-83b9-c418e6487c64" xsi:nil="true"/>
    <Members xmlns="a292d044-3349-4e45-83b9-c418e6487c64">
      <UserInfo>
        <DisplayName/>
        <AccountId xsi:nil="true"/>
        <AccountType/>
      </UserInfo>
    </Members>
    <TeamsChannelId xmlns="a292d044-3349-4e45-83b9-c418e6487c64" xsi:nil="true"/>
    <DefaultSectionNames xmlns="a292d044-3349-4e45-83b9-c418e6487c64" xsi:nil="true"/>
    <Member_Groups xmlns="a292d044-3349-4e45-83b9-c418e6487c64">
      <UserInfo>
        <DisplayName/>
        <AccountId xsi:nil="true"/>
        <AccountType/>
      </UserInfo>
    </Member_Groups>
    <FolderType xmlns="a292d044-3349-4e45-83b9-c418e6487c64" xsi:nil="true"/>
    <Leaders xmlns="a292d044-3349-4e45-83b9-c418e6487c64">
      <UserInfo>
        <DisplayName/>
        <AccountId xsi:nil="true"/>
        <AccountType/>
      </UserInfo>
    </Leaders>
    <Distribution_Groups xmlns="a292d044-3349-4e45-83b9-c418e6487c64" xsi:nil="true"/>
    <CultureName xmlns="a292d044-3349-4e45-83b9-c418e6487c64" xsi:nil="true"/>
    <Owner xmlns="a292d044-3349-4e45-83b9-c418e6487c64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821B33-D354-4DA7-8631-0818E230B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92d044-3349-4e45-83b9-c418e6487c64"/>
    <ds:schemaRef ds:uri="f42226c4-fda9-4255-b268-fbe0a8b64e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4DF81E-F9E9-4ED2-9451-739F99838B4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f42226c4-fda9-4255-b268-fbe0a8b64ec0"/>
    <ds:schemaRef ds:uri="a292d044-3349-4e45-83b9-c418e6487c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051546-F6E4-4324-8A16-DF143B9514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UofWaterloo_WhiteBkgrd</Template>
  <TotalTime>4</TotalTime>
  <Words>623</Words>
  <Application>Microsoft Office PowerPoint</Application>
  <PresentationFormat>Widescreen</PresentationFormat>
  <Paragraphs>163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Impact</vt:lpstr>
      <vt:lpstr>Segoe UI</vt:lpstr>
      <vt:lpstr>Segoe UI Light</vt:lpstr>
      <vt:lpstr>Segoe UI Semibold</vt:lpstr>
      <vt:lpstr>Wingdings</vt:lpstr>
      <vt:lpstr>UofWaterloo_WhiteBkgrd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Teams is evolving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</dc:title>
  <dc:creator>Matt Harford</dc:creator>
  <cp:lastModifiedBy>Yufei Du</cp:lastModifiedBy>
  <cp:revision>1</cp:revision>
  <dcterms:created xsi:type="dcterms:W3CDTF">2018-11-22T16:34:31Z</dcterms:created>
  <dcterms:modified xsi:type="dcterms:W3CDTF">2020-03-20T13:16:10Z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0x010100BC850386571B8B4A99B5D16DDE41F8BD</vt:lpwstr>
  </property>
</Properties>
</file>